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737BA-DD23-4CB9-8411-CDD0E6A1030F}" type="datetimeFigureOut">
              <a:rPr lang="en-US" smtClean="0"/>
              <a:t>5/23/2014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06A57-1F6F-4A61-8793-D9E4BDF7D4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737BA-DD23-4CB9-8411-CDD0E6A1030F}" type="datetimeFigureOut">
              <a:rPr lang="en-US" smtClean="0"/>
              <a:t>5/23/2014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06A57-1F6F-4A61-8793-D9E4BDF7D4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737BA-DD23-4CB9-8411-CDD0E6A1030F}" type="datetimeFigureOut">
              <a:rPr lang="en-US" smtClean="0"/>
              <a:t>5/23/2014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06A57-1F6F-4A61-8793-D9E4BDF7D4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737BA-DD23-4CB9-8411-CDD0E6A1030F}" type="datetimeFigureOut">
              <a:rPr lang="en-US" smtClean="0"/>
              <a:t>5/23/2014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06A57-1F6F-4A61-8793-D9E4BDF7D4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737BA-DD23-4CB9-8411-CDD0E6A1030F}" type="datetimeFigureOut">
              <a:rPr lang="en-US" smtClean="0"/>
              <a:t>5/23/2014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06A57-1F6F-4A61-8793-D9E4BDF7D4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737BA-DD23-4CB9-8411-CDD0E6A1030F}" type="datetimeFigureOut">
              <a:rPr lang="en-US" smtClean="0"/>
              <a:t>5/23/2014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06A57-1F6F-4A61-8793-D9E4BDF7D4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737BA-DD23-4CB9-8411-CDD0E6A1030F}" type="datetimeFigureOut">
              <a:rPr lang="en-US" smtClean="0"/>
              <a:t>5/23/2014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06A57-1F6F-4A61-8793-D9E4BDF7D4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737BA-DD23-4CB9-8411-CDD0E6A1030F}" type="datetimeFigureOut">
              <a:rPr lang="en-US" smtClean="0"/>
              <a:t>5/23/2014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06A57-1F6F-4A61-8793-D9E4BDF7D4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737BA-DD23-4CB9-8411-CDD0E6A1030F}" type="datetimeFigureOut">
              <a:rPr lang="en-US" smtClean="0"/>
              <a:t>5/23/2014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06A57-1F6F-4A61-8793-D9E4BDF7D4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737BA-DD23-4CB9-8411-CDD0E6A1030F}" type="datetimeFigureOut">
              <a:rPr lang="en-US" smtClean="0"/>
              <a:t>5/23/2014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06A57-1F6F-4A61-8793-D9E4BDF7D4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737BA-DD23-4CB9-8411-CDD0E6A1030F}" type="datetimeFigureOut">
              <a:rPr lang="en-US" smtClean="0"/>
              <a:t>5/23/2014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06A57-1F6F-4A61-8793-D9E4BDF7D4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737BA-DD23-4CB9-8411-CDD0E6A1030F}" type="datetimeFigureOut">
              <a:rPr lang="en-US" smtClean="0"/>
              <a:t>5/23/2014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906A57-1F6F-4A61-8793-D9E4BDF7D44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371320" y="1832926"/>
            <a:ext cx="2461590" cy="558520"/>
            <a:chOff x="2371320" y="1832926"/>
            <a:chExt cx="2461590" cy="558520"/>
          </a:xfrm>
        </p:grpSpPr>
        <p:sp>
          <p:nvSpPr>
            <p:cNvPr id="2" name="Freeform 1"/>
            <p:cNvSpPr/>
            <p:nvPr/>
          </p:nvSpPr>
          <p:spPr>
            <a:xfrm>
              <a:off x="2371320" y="1832926"/>
              <a:ext cx="292719" cy="499254"/>
            </a:xfrm>
            <a:custGeom>
              <a:avLst/>
              <a:gdLst/>
              <a:ahLst/>
              <a:cxnLst/>
              <a:rect l="0" t="0" r="0" b="0"/>
              <a:pathLst>
                <a:path w="292719" h="499254">
                  <a:moveTo>
                    <a:pt x="92677" y="68652"/>
                  </a:moveTo>
                  <a:lnTo>
                    <a:pt x="78023" y="118204"/>
                  </a:lnTo>
                  <a:lnTo>
                    <a:pt x="67928" y="168732"/>
                  </a:lnTo>
                  <a:lnTo>
                    <a:pt x="57528" y="222567"/>
                  </a:lnTo>
                  <a:lnTo>
                    <a:pt x="43533" y="276349"/>
                  </a:lnTo>
                  <a:lnTo>
                    <a:pt x="29504" y="330127"/>
                  </a:lnTo>
                  <a:lnTo>
                    <a:pt x="18977" y="383992"/>
                  </a:lnTo>
                  <a:lnTo>
                    <a:pt x="8449" y="433877"/>
                  </a:lnTo>
                  <a:lnTo>
                    <a:pt x="0" y="492655"/>
                  </a:lnTo>
                  <a:lnTo>
                    <a:pt x="477" y="498719"/>
                  </a:lnTo>
                  <a:lnTo>
                    <a:pt x="1964" y="499253"/>
                  </a:lnTo>
                  <a:lnTo>
                    <a:pt x="4126" y="496099"/>
                  </a:lnTo>
                  <a:lnTo>
                    <a:pt x="19333" y="444811"/>
                  </a:lnTo>
                  <a:lnTo>
                    <a:pt x="27496" y="385370"/>
                  </a:lnTo>
                  <a:lnTo>
                    <a:pt x="34500" y="334590"/>
                  </a:lnTo>
                  <a:lnTo>
                    <a:pt x="43814" y="309289"/>
                  </a:lnTo>
                  <a:lnTo>
                    <a:pt x="71027" y="247503"/>
                  </a:lnTo>
                  <a:lnTo>
                    <a:pt x="85541" y="194317"/>
                  </a:lnTo>
                  <a:lnTo>
                    <a:pt x="101741" y="144621"/>
                  </a:lnTo>
                  <a:lnTo>
                    <a:pt x="112535" y="85001"/>
                  </a:lnTo>
                  <a:lnTo>
                    <a:pt x="128076" y="27304"/>
                  </a:lnTo>
                  <a:lnTo>
                    <a:pt x="143980" y="769"/>
                  </a:lnTo>
                  <a:lnTo>
                    <a:pt x="150276" y="0"/>
                  </a:lnTo>
                  <a:lnTo>
                    <a:pt x="156812" y="4166"/>
                  </a:lnTo>
                  <a:lnTo>
                    <a:pt x="169145" y="21274"/>
                  </a:lnTo>
                  <a:lnTo>
                    <a:pt x="189713" y="73504"/>
                  </a:lnTo>
                  <a:lnTo>
                    <a:pt x="210371" y="128622"/>
                  </a:lnTo>
                  <a:lnTo>
                    <a:pt x="225716" y="187776"/>
                  </a:lnTo>
                  <a:lnTo>
                    <a:pt x="240012" y="245040"/>
                  </a:lnTo>
                  <a:lnTo>
                    <a:pt x="254101" y="306135"/>
                  </a:lnTo>
                  <a:lnTo>
                    <a:pt x="268149" y="367639"/>
                  </a:lnTo>
                  <a:lnTo>
                    <a:pt x="282190" y="419823"/>
                  </a:lnTo>
                  <a:lnTo>
                    <a:pt x="292718" y="4476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32411" y="2164790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88783" y="0"/>
                  </a:lnTo>
                  <a:lnTo>
                    <a:pt x="26972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779852" y="2070034"/>
              <a:ext cx="105286" cy="226121"/>
            </a:xfrm>
            <a:custGeom>
              <a:avLst/>
              <a:gdLst/>
              <a:ahLst/>
              <a:cxnLst/>
              <a:rect l="0" t="0" r="0" b="0"/>
              <a:pathLst>
                <a:path w="105286" h="226121">
                  <a:moveTo>
                    <a:pt x="0" y="147399"/>
                  </a:moveTo>
                  <a:lnTo>
                    <a:pt x="26364" y="207339"/>
                  </a:lnTo>
                  <a:lnTo>
                    <a:pt x="39403" y="225122"/>
                  </a:lnTo>
                  <a:lnTo>
                    <a:pt x="42647" y="226120"/>
                  </a:lnTo>
                  <a:lnTo>
                    <a:pt x="43639" y="222107"/>
                  </a:lnTo>
                  <a:lnTo>
                    <a:pt x="30795" y="164500"/>
                  </a:lnTo>
                  <a:lnTo>
                    <a:pt x="16274" y="104980"/>
                  </a:lnTo>
                  <a:lnTo>
                    <a:pt x="18151" y="79023"/>
                  </a:lnTo>
                  <a:lnTo>
                    <a:pt x="31375" y="43691"/>
                  </a:lnTo>
                  <a:lnTo>
                    <a:pt x="46700" y="2799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000950" y="2093944"/>
              <a:ext cx="179448" cy="228775"/>
            </a:xfrm>
            <a:custGeom>
              <a:avLst/>
              <a:gdLst/>
              <a:ahLst/>
              <a:cxnLst/>
              <a:rect l="0" t="0" r="0" b="0"/>
              <a:pathLst>
                <a:path w="179448" h="228775">
                  <a:moveTo>
                    <a:pt x="0" y="91903"/>
                  </a:moveTo>
                  <a:lnTo>
                    <a:pt x="26387" y="107544"/>
                  </a:lnTo>
                  <a:lnTo>
                    <a:pt x="49552" y="115622"/>
                  </a:lnTo>
                  <a:lnTo>
                    <a:pt x="72326" y="116873"/>
                  </a:lnTo>
                  <a:lnTo>
                    <a:pt x="132227" y="111136"/>
                  </a:lnTo>
                  <a:lnTo>
                    <a:pt x="150795" y="102011"/>
                  </a:lnTo>
                  <a:lnTo>
                    <a:pt x="174402" y="78130"/>
                  </a:lnTo>
                  <a:lnTo>
                    <a:pt x="178269" y="68683"/>
                  </a:lnTo>
                  <a:lnTo>
                    <a:pt x="179447" y="48828"/>
                  </a:lnTo>
                  <a:lnTo>
                    <a:pt x="175783" y="39790"/>
                  </a:lnTo>
                  <a:lnTo>
                    <a:pt x="162354" y="23508"/>
                  </a:lnTo>
                  <a:lnTo>
                    <a:pt x="135063" y="6777"/>
                  </a:lnTo>
                  <a:lnTo>
                    <a:pt x="99160" y="0"/>
                  </a:lnTo>
                  <a:lnTo>
                    <a:pt x="78776" y="4654"/>
                  </a:lnTo>
                  <a:lnTo>
                    <a:pt x="46627" y="26706"/>
                  </a:lnTo>
                  <a:lnTo>
                    <a:pt x="24864" y="52308"/>
                  </a:lnTo>
                  <a:lnTo>
                    <a:pt x="9187" y="87710"/>
                  </a:lnTo>
                  <a:lnTo>
                    <a:pt x="7203" y="111096"/>
                  </a:lnTo>
                  <a:lnTo>
                    <a:pt x="15461" y="160295"/>
                  </a:lnTo>
                  <a:lnTo>
                    <a:pt x="30578" y="190026"/>
                  </a:lnTo>
                  <a:lnTo>
                    <a:pt x="55464" y="213653"/>
                  </a:lnTo>
                  <a:lnTo>
                    <a:pt x="78073" y="222054"/>
                  </a:lnTo>
                  <a:lnTo>
                    <a:pt x="115814" y="2287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278763" y="2159309"/>
              <a:ext cx="227556" cy="211230"/>
            </a:xfrm>
            <a:custGeom>
              <a:avLst/>
              <a:gdLst/>
              <a:ahLst/>
              <a:cxnLst/>
              <a:rect l="0" t="0" r="0" b="0"/>
              <a:pathLst>
                <a:path w="227556" h="211230">
                  <a:moveTo>
                    <a:pt x="122270" y="89709"/>
                  </a:moveTo>
                  <a:lnTo>
                    <a:pt x="130604" y="52231"/>
                  </a:lnTo>
                  <a:lnTo>
                    <a:pt x="131335" y="40157"/>
                  </a:lnTo>
                  <a:lnTo>
                    <a:pt x="125909" y="20503"/>
                  </a:lnTo>
                  <a:lnTo>
                    <a:pt x="121187" y="11986"/>
                  </a:lnTo>
                  <a:lnTo>
                    <a:pt x="113359" y="6309"/>
                  </a:lnTo>
                  <a:lnTo>
                    <a:pt x="92183" y="0"/>
                  </a:lnTo>
                  <a:lnTo>
                    <a:pt x="70294" y="3435"/>
                  </a:lnTo>
                  <a:lnTo>
                    <a:pt x="50036" y="13931"/>
                  </a:lnTo>
                  <a:lnTo>
                    <a:pt x="25478" y="40740"/>
                  </a:lnTo>
                  <a:lnTo>
                    <a:pt x="5724" y="77800"/>
                  </a:lnTo>
                  <a:lnTo>
                    <a:pt x="0" y="117246"/>
                  </a:lnTo>
                  <a:lnTo>
                    <a:pt x="10965" y="173404"/>
                  </a:lnTo>
                  <a:lnTo>
                    <a:pt x="26380" y="199776"/>
                  </a:lnTo>
                  <a:lnTo>
                    <a:pt x="34947" y="205201"/>
                  </a:lnTo>
                  <a:lnTo>
                    <a:pt x="56943" y="211229"/>
                  </a:lnTo>
                  <a:lnTo>
                    <a:pt x="79198" y="207669"/>
                  </a:lnTo>
                  <a:lnTo>
                    <a:pt x="90046" y="203444"/>
                  </a:lnTo>
                  <a:lnTo>
                    <a:pt x="105219" y="189391"/>
                  </a:lnTo>
                  <a:lnTo>
                    <a:pt x="140559" y="128212"/>
                  </a:lnTo>
                  <a:lnTo>
                    <a:pt x="158171" y="76582"/>
                  </a:lnTo>
                  <a:lnTo>
                    <a:pt x="156553" y="81536"/>
                  </a:lnTo>
                  <a:lnTo>
                    <a:pt x="161294" y="95435"/>
                  </a:lnTo>
                  <a:lnTo>
                    <a:pt x="196623" y="153383"/>
                  </a:lnTo>
                  <a:lnTo>
                    <a:pt x="209128" y="170651"/>
                  </a:lnTo>
                  <a:lnTo>
                    <a:pt x="227555" y="1844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013103" y="2164015"/>
              <a:ext cx="261797" cy="203012"/>
            </a:xfrm>
            <a:custGeom>
              <a:avLst/>
              <a:gdLst/>
              <a:ahLst/>
              <a:cxnLst/>
              <a:rect l="0" t="0" r="0" b="0"/>
              <a:pathLst>
                <a:path w="261797" h="203012">
                  <a:moveTo>
                    <a:pt x="177568" y="106060"/>
                  </a:moveTo>
                  <a:lnTo>
                    <a:pt x="183157" y="89292"/>
                  </a:lnTo>
                  <a:lnTo>
                    <a:pt x="181044" y="56508"/>
                  </a:lnTo>
                  <a:lnTo>
                    <a:pt x="172874" y="36854"/>
                  </a:lnTo>
                  <a:lnTo>
                    <a:pt x="167419" y="28337"/>
                  </a:lnTo>
                  <a:lnTo>
                    <a:pt x="137386" y="5172"/>
                  </a:lnTo>
                  <a:lnTo>
                    <a:pt x="115255" y="0"/>
                  </a:lnTo>
                  <a:lnTo>
                    <a:pt x="93721" y="2770"/>
                  </a:lnTo>
                  <a:lnTo>
                    <a:pt x="61867" y="18654"/>
                  </a:lnTo>
                  <a:lnTo>
                    <a:pt x="22782" y="54869"/>
                  </a:lnTo>
                  <a:lnTo>
                    <a:pt x="14716" y="64914"/>
                  </a:lnTo>
                  <a:lnTo>
                    <a:pt x="5753" y="88553"/>
                  </a:lnTo>
                  <a:lnTo>
                    <a:pt x="0" y="141856"/>
                  </a:lnTo>
                  <a:lnTo>
                    <a:pt x="5452" y="166423"/>
                  </a:lnTo>
                  <a:lnTo>
                    <a:pt x="10181" y="177888"/>
                  </a:lnTo>
                  <a:lnTo>
                    <a:pt x="18014" y="186700"/>
                  </a:lnTo>
                  <a:lnTo>
                    <a:pt x="39195" y="199612"/>
                  </a:lnTo>
                  <a:lnTo>
                    <a:pt x="61087" y="203011"/>
                  </a:lnTo>
                  <a:lnTo>
                    <a:pt x="82514" y="199452"/>
                  </a:lnTo>
                  <a:lnTo>
                    <a:pt x="114309" y="183125"/>
                  </a:lnTo>
                  <a:lnTo>
                    <a:pt x="153374" y="146759"/>
                  </a:lnTo>
                  <a:lnTo>
                    <a:pt x="161439" y="136702"/>
                  </a:lnTo>
                  <a:lnTo>
                    <a:pt x="170399" y="109930"/>
                  </a:lnTo>
                  <a:lnTo>
                    <a:pt x="172789" y="94602"/>
                  </a:lnTo>
                  <a:lnTo>
                    <a:pt x="175552" y="89063"/>
                  </a:lnTo>
                  <a:lnTo>
                    <a:pt x="178564" y="90049"/>
                  </a:lnTo>
                  <a:lnTo>
                    <a:pt x="203652" y="120762"/>
                  </a:lnTo>
                  <a:lnTo>
                    <a:pt x="224811" y="140182"/>
                  </a:lnTo>
                  <a:lnTo>
                    <a:pt x="261796" y="1587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359126" y="2172944"/>
              <a:ext cx="189515" cy="173194"/>
            </a:xfrm>
            <a:custGeom>
              <a:avLst/>
              <a:gdLst/>
              <a:ahLst/>
              <a:cxnLst/>
              <a:rect l="0" t="0" r="0" b="0"/>
              <a:pathLst>
                <a:path w="189515" h="173194">
                  <a:moveTo>
                    <a:pt x="0" y="55017"/>
                  </a:moveTo>
                  <a:lnTo>
                    <a:pt x="3120" y="97709"/>
                  </a:lnTo>
                  <a:lnTo>
                    <a:pt x="21332" y="160353"/>
                  </a:lnTo>
                  <a:lnTo>
                    <a:pt x="24750" y="170865"/>
                  </a:lnTo>
                  <a:lnTo>
                    <a:pt x="24689" y="173193"/>
                  </a:lnTo>
                  <a:lnTo>
                    <a:pt x="18382" y="163302"/>
                  </a:lnTo>
                  <a:lnTo>
                    <a:pt x="4845" y="118824"/>
                  </a:lnTo>
                  <a:lnTo>
                    <a:pt x="2606" y="79902"/>
                  </a:lnTo>
                  <a:lnTo>
                    <a:pt x="14844" y="23936"/>
                  </a:lnTo>
                  <a:lnTo>
                    <a:pt x="20425" y="15579"/>
                  </a:lnTo>
                  <a:lnTo>
                    <a:pt x="35984" y="3174"/>
                  </a:lnTo>
                  <a:lnTo>
                    <a:pt x="57717" y="0"/>
                  </a:lnTo>
                  <a:lnTo>
                    <a:pt x="104208" y="7495"/>
                  </a:lnTo>
                  <a:lnTo>
                    <a:pt x="130963" y="22479"/>
                  </a:lnTo>
                  <a:lnTo>
                    <a:pt x="153708" y="47326"/>
                  </a:lnTo>
                  <a:lnTo>
                    <a:pt x="181816" y="107909"/>
                  </a:lnTo>
                  <a:lnTo>
                    <a:pt x="189514" y="1708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627638" y="1890850"/>
              <a:ext cx="205272" cy="500596"/>
            </a:xfrm>
            <a:custGeom>
              <a:avLst/>
              <a:gdLst/>
              <a:ahLst/>
              <a:cxnLst/>
              <a:rect l="0" t="0" r="0" b="0"/>
              <a:pathLst>
                <a:path w="205272" h="500596">
                  <a:moveTo>
                    <a:pt x="131571" y="400282"/>
                  </a:moveTo>
                  <a:lnTo>
                    <a:pt x="137161" y="383515"/>
                  </a:lnTo>
                  <a:lnTo>
                    <a:pt x="135047" y="350730"/>
                  </a:lnTo>
                  <a:lnTo>
                    <a:pt x="129210" y="340341"/>
                  </a:lnTo>
                  <a:lnTo>
                    <a:pt x="110244" y="322559"/>
                  </a:lnTo>
                  <a:lnTo>
                    <a:pt x="86218" y="313096"/>
                  </a:lnTo>
                  <a:lnTo>
                    <a:pt x="73260" y="310572"/>
                  </a:lnTo>
                  <a:lnTo>
                    <a:pt x="49504" y="314008"/>
                  </a:lnTo>
                  <a:lnTo>
                    <a:pt x="28416" y="324503"/>
                  </a:lnTo>
                  <a:lnTo>
                    <a:pt x="11245" y="340866"/>
                  </a:lnTo>
                  <a:lnTo>
                    <a:pt x="2054" y="366076"/>
                  </a:lnTo>
                  <a:lnTo>
                    <a:pt x="0" y="410034"/>
                  </a:lnTo>
                  <a:lnTo>
                    <a:pt x="5245" y="437372"/>
                  </a:lnTo>
                  <a:lnTo>
                    <a:pt x="21352" y="471323"/>
                  </a:lnTo>
                  <a:lnTo>
                    <a:pt x="34232" y="488788"/>
                  </a:lnTo>
                  <a:lnTo>
                    <a:pt x="53994" y="498109"/>
                  </a:lnTo>
                  <a:lnTo>
                    <a:pt x="65815" y="500595"/>
                  </a:lnTo>
                  <a:lnTo>
                    <a:pt x="76036" y="499913"/>
                  </a:lnTo>
                  <a:lnTo>
                    <a:pt x="93631" y="492916"/>
                  </a:lnTo>
                  <a:lnTo>
                    <a:pt x="122280" y="470233"/>
                  </a:lnTo>
                  <a:lnTo>
                    <a:pt x="147406" y="430107"/>
                  </a:lnTo>
                  <a:lnTo>
                    <a:pt x="164079" y="381173"/>
                  </a:lnTo>
                  <a:lnTo>
                    <a:pt x="176428" y="335219"/>
                  </a:lnTo>
                  <a:lnTo>
                    <a:pt x="187496" y="275199"/>
                  </a:lnTo>
                  <a:lnTo>
                    <a:pt x="191522" y="229266"/>
                  </a:lnTo>
                  <a:lnTo>
                    <a:pt x="193311" y="182725"/>
                  </a:lnTo>
                  <a:lnTo>
                    <a:pt x="194106" y="138643"/>
                  </a:lnTo>
                  <a:lnTo>
                    <a:pt x="194554" y="79954"/>
                  </a:lnTo>
                  <a:lnTo>
                    <a:pt x="186300" y="24532"/>
                  </a:lnTo>
                  <a:lnTo>
                    <a:pt x="180072" y="1655"/>
                  </a:lnTo>
                  <a:lnTo>
                    <a:pt x="176773" y="0"/>
                  </a:lnTo>
                  <a:lnTo>
                    <a:pt x="173404" y="4746"/>
                  </a:lnTo>
                  <a:lnTo>
                    <a:pt x="159592" y="54390"/>
                  </a:lnTo>
                  <a:lnTo>
                    <a:pt x="154692" y="109062"/>
                  </a:lnTo>
                  <a:lnTo>
                    <a:pt x="160272" y="169882"/>
                  </a:lnTo>
                  <a:lnTo>
                    <a:pt x="162302" y="229330"/>
                  </a:lnTo>
                  <a:lnTo>
                    <a:pt x="166108" y="289998"/>
                  </a:lnTo>
                  <a:lnTo>
                    <a:pt x="177778" y="341713"/>
                  </a:lnTo>
                  <a:lnTo>
                    <a:pt x="194819" y="402621"/>
                  </a:lnTo>
                  <a:lnTo>
                    <a:pt x="205271" y="4423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644615" y="2973029"/>
            <a:ext cx="2788627" cy="680574"/>
            <a:chOff x="3644615" y="2973029"/>
            <a:chExt cx="2788627" cy="680574"/>
          </a:xfrm>
        </p:grpSpPr>
        <p:sp>
          <p:nvSpPr>
            <p:cNvPr id="11" name="Freeform 10"/>
            <p:cNvSpPr/>
            <p:nvPr/>
          </p:nvSpPr>
          <p:spPr>
            <a:xfrm>
              <a:off x="3644615" y="2973029"/>
              <a:ext cx="267853" cy="552008"/>
            </a:xfrm>
            <a:custGeom>
              <a:avLst/>
              <a:gdLst/>
              <a:ahLst/>
              <a:cxnLst/>
              <a:rect l="0" t="0" r="0" b="0"/>
              <a:pathLst>
                <a:path w="267853" h="552008">
                  <a:moveTo>
                    <a:pt x="261786" y="107741"/>
                  </a:moveTo>
                  <a:lnTo>
                    <a:pt x="267852" y="75289"/>
                  </a:lnTo>
                  <a:lnTo>
                    <a:pt x="265262" y="54713"/>
                  </a:lnTo>
                  <a:lnTo>
                    <a:pt x="251638" y="23398"/>
                  </a:lnTo>
                  <a:lnTo>
                    <a:pt x="233099" y="8644"/>
                  </a:lnTo>
                  <a:lnTo>
                    <a:pt x="221605" y="3072"/>
                  </a:lnTo>
                  <a:lnTo>
                    <a:pt x="193235" y="0"/>
                  </a:lnTo>
                  <a:lnTo>
                    <a:pt x="162299" y="3704"/>
                  </a:lnTo>
                  <a:lnTo>
                    <a:pt x="119745" y="20113"/>
                  </a:lnTo>
                  <a:lnTo>
                    <a:pt x="68039" y="60976"/>
                  </a:lnTo>
                  <a:lnTo>
                    <a:pt x="38898" y="105609"/>
                  </a:lnTo>
                  <a:lnTo>
                    <a:pt x="16810" y="160102"/>
                  </a:lnTo>
                  <a:lnTo>
                    <a:pt x="3389" y="205951"/>
                  </a:lnTo>
                  <a:lnTo>
                    <a:pt x="0" y="260452"/>
                  </a:lnTo>
                  <a:lnTo>
                    <a:pt x="166" y="323264"/>
                  </a:lnTo>
                  <a:lnTo>
                    <a:pt x="10110" y="378301"/>
                  </a:lnTo>
                  <a:lnTo>
                    <a:pt x="28928" y="439735"/>
                  </a:lnTo>
                  <a:lnTo>
                    <a:pt x="62412" y="501479"/>
                  </a:lnTo>
                  <a:lnTo>
                    <a:pt x="86639" y="535190"/>
                  </a:lnTo>
                  <a:lnTo>
                    <a:pt x="105564" y="548452"/>
                  </a:lnTo>
                  <a:lnTo>
                    <a:pt x="125674" y="552007"/>
                  </a:lnTo>
                  <a:lnTo>
                    <a:pt x="178828" y="541805"/>
                  </a:lnTo>
                  <a:lnTo>
                    <a:pt x="215239" y="530890"/>
                  </a:lnTo>
                  <a:lnTo>
                    <a:pt x="261786" y="5078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022215" y="3428210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8617"/>
                  </a:lnTo>
                  <a:lnTo>
                    <a:pt x="0" y="11418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053800" y="33545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133319" y="3365039"/>
              <a:ext cx="88938" cy="153289"/>
            </a:xfrm>
            <a:custGeom>
              <a:avLst/>
              <a:gdLst/>
              <a:ahLst/>
              <a:cxnLst/>
              <a:rect l="0" t="0" r="0" b="0"/>
              <a:pathLst>
                <a:path w="88938" h="153289">
                  <a:moveTo>
                    <a:pt x="4709" y="105285"/>
                  </a:moveTo>
                  <a:lnTo>
                    <a:pt x="14285" y="136567"/>
                  </a:lnTo>
                  <a:lnTo>
                    <a:pt x="24953" y="152723"/>
                  </a:lnTo>
                  <a:lnTo>
                    <a:pt x="26394" y="153288"/>
                  </a:lnTo>
                  <a:lnTo>
                    <a:pt x="4643" y="90852"/>
                  </a:lnTo>
                  <a:lnTo>
                    <a:pt x="0" y="66115"/>
                  </a:lnTo>
                  <a:lnTo>
                    <a:pt x="1837" y="43422"/>
                  </a:lnTo>
                  <a:lnTo>
                    <a:pt x="12791" y="24758"/>
                  </a:lnTo>
                  <a:lnTo>
                    <a:pt x="20626" y="16505"/>
                  </a:lnTo>
                  <a:lnTo>
                    <a:pt x="41809" y="7336"/>
                  </a:lnTo>
                  <a:lnTo>
                    <a:pt x="8893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270965" y="3375019"/>
              <a:ext cx="119748" cy="161576"/>
            </a:xfrm>
            <a:custGeom>
              <a:avLst/>
              <a:gdLst/>
              <a:ahLst/>
              <a:cxnLst/>
              <a:rect l="0" t="0" r="0" b="0"/>
              <a:pathLst>
                <a:path w="119748" h="161576">
                  <a:moveTo>
                    <a:pt x="119747" y="21606"/>
                  </a:moveTo>
                  <a:lnTo>
                    <a:pt x="114158" y="4838"/>
                  </a:lnTo>
                  <a:lnTo>
                    <a:pt x="107832" y="1068"/>
                  </a:lnTo>
                  <a:lnTo>
                    <a:pt x="88325" y="0"/>
                  </a:lnTo>
                  <a:lnTo>
                    <a:pt x="56625" y="11564"/>
                  </a:lnTo>
                  <a:lnTo>
                    <a:pt x="30594" y="29809"/>
                  </a:lnTo>
                  <a:lnTo>
                    <a:pt x="13653" y="55621"/>
                  </a:lnTo>
                  <a:lnTo>
                    <a:pt x="1225" y="85496"/>
                  </a:lnTo>
                  <a:lnTo>
                    <a:pt x="0" y="106153"/>
                  </a:lnTo>
                  <a:lnTo>
                    <a:pt x="4525" y="125863"/>
                  </a:lnTo>
                  <a:lnTo>
                    <a:pt x="14335" y="142422"/>
                  </a:lnTo>
                  <a:lnTo>
                    <a:pt x="29613" y="154460"/>
                  </a:lnTo>
                  <a:lnTo>
                    <a:pt x="38601" y="159308"/>
                  </a:lnTo>
                  <a:lnTo>
                    <a:pt x="57946" y="161575"/>
                  </a:lnTo>
                  <a:lnTo>
                    <a:pt x="75902" y="158683"/>
                  </a:lnTo>
                  <a:lnTo>
                    <a:pt x="98690" y="1479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474940" y="3396624"/>
              <a:ext cx="147400" cy="159467"/>
            </a:xfrm>
            <a:custGeom>
              <a:avLst/>
              <a:gdLst/>
              <a:ahLst/>
              <a:cxnLst/>
              <a:rect l="0" t="0" r="0" b="0"/>
              <a:pathLst>
                <a:path w="147400" h="159467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5589" y="135007"/>
                  </a:lnTo>
                  <a:lnTo>
                    <a:pt x="10745" y="143818"/>
                  </a:lnTo>
                  <a:lnTo>
                    <a:pt x="25833" y="156726"/>
                  </a:lnTo>
                  <a:lnTo>
                    <a:pt x="34770" y="159466"/>
                  </a:lnTo>
                  <a:lnTo>
                    <a:pt x="54057" y="159391"/>
                  </a:lnTo>
                  <a:lnTo>
                    <a:pt x="84647" y="152772"/>
                  </a:lnTo>
                  <a:lnTo>
                    <a:pt x="102352" y="140429"/>
                  </a:lnTo>
                  <a:lnTo>
                    <a:pt x="116850" y="122074"/>
                  </a:lnTo>
                  <a:lnTo>
                    <a:pt x="139592" y="64227"/>
                  </a:lnTo>
                  <a:lnTo>
                    <a:pt x="147399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706567" y="3426878"/>
              <a:ext cx="273742" cy="148732"/>
            </a:xfrm>
            <a:custGeom>
              <a:avLst/>
              <a:gdLst/>
              <a:ahLst/>
              <a:cxnLst/>
              <a:rect l="0" t="0" r="0" b="0"/>
              <a:pathLst>
                <a:path w="273742" h="148732">
                  <a:moveTo>
                    <a:pt x="0" y="64503"/>
                  </a:moveTo>
                  <a:lnTo>
                    <a:pt x="3119" y="107195"/>
                  </a:lnTo>
                  <a:lnTo>
                    <a:pt x="5589" y="117530"/>
                  </a:lnTo>
                  <a:lnTo>
                    <a:pt x="7235" y="119741"/>
                  </a:lnTo>
                  <a:lnTo>
                    <a:pt x="18645" y="66329"/>
                  </a:lnTo>
                  <a:lnTo>
                    <a:pt x="29571" y="34628"/>
                  </a:lnTo>
                  <a:lnTo>
                    <a:pt x="40829" y="17690"/>
                  </a:lnTo>
                  <a:lnTo>
                    <a:pt x="47106" y="14577"/>
                  </a:lnTo>
                  <a:lnTo>
                    <a:pt x="53631" y="14841"/>
                  </a:lnTo>
                  <a:lnTo>
                    <a:pt x="67120" y="21374"/>
                  </a:lnTo>
                  <a:lnTo>
                    <a:pt x="101834" y="51255"/>
                  </a:lnTo>
                  <a:lnTo>
                    <a:pt x="108833" y="52162"/>
                  </a:lnTo>
                  <a:lnTo>
                    <a:pt x="115839" y="49257"/>
                  </a:lnTo>
                  <a:lnTo>
                    <a:pt x="136878" y="28400"/>
                  </a:lnTo>
                  <a:lnTo>
                    <a:pt x="152082" y="12192"/>
                  </a:lnTo>
                  <a:lnTo>
                    <a:pt x="170537" y="1089"/>
                  </a:lnTo>
                  <a:lnTo>
                    <a:pt x="180372" y="0"/>
                  </a:lnTo>
                  <a:lnTo>
                    <a:pt x="200658" y="5029"/>
                  </a:lnTo>
                  <a:lnTo>
                    <a:pt x="226221" y="21015"/>
                  </a:lnTo>
                  <a:lnTo>
                    <a:pt x="238193" y="36986"/>
                  </a:lnTo>
                  <a:lnTo>
                    <a:pt x="262864" y="96445"/>
                  </a:lnTo>
                  <a:lnTo>
                    <a:pt x="273741" y="1487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085995" y="3221139"/>
              <a:ext cx="146998" cy="375528"/>
            </a:xfrm>
            <a:custGeom>
              <a:avLst/>
              <a:gdLst/>
              <a:ahLst/>
              <a:cxnLst/>
              <a:rect l="0" t="0" r="0" b="0"/>
              <a:pathLst>
                <a:path w="146998" h="375528">
                  <a:moveTo>
                    <a:pt x="41712" y="375527"/>
                  </a:moveTo>
                  <a:lnTo>
                    <a:pt x="32647" y="316910"/>
                  </a:lnTo>
                  <a:lnTo>
                    <a:pt x="23067" y="262736"/>
                  </a:lnTo>
                  <a:lnTo>
                    <a:pt x="9910" y="206975"/>
                  </a:lnTo>
                  <a:lnTo>
                    <a:pt x="1635" y="150900"/>
                  </a:lnTo>
                  <a:lnTo>
                    <a:pt x="0" y="94763"/>
                  </a:lnTo>
                  <a:lnTo>
                    <a:pt x="2057" y="53821"/>
                  </a:lnTo>
                  <a:lnTo>
                    <a:pt x="10829" y="30166"/>
                  </a:lnTo>
                  <a:lnTo>
                    <a:pt x="28766" y="14192"/>
                  </a:lnTo>
                  <a:lnTo>
                    <a:pt x="52336" y="4364"/>
                  </a:lnTo>
                  <a:lnTo>
                    <a:pt x="91913" y="0"/>
                  </a:lnTo>
                  <a:lnTo>
                    <a:pt x="146997" y="70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001365" y="3438738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61639" y="11453"/>
                  </a:lnTo>
                  <a:lnTo>
                    <a:pt x="102509" y="19161"/>
                  </a:lnTo>
                  <a:lnTo>
                    <a:pt x="46938" y="1461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222463" y="3458728"/>
              <a:ext cx="168340" cy="155911"/>
            </a:xfrm>
            <a:custGeom>
              <a:avLst/>
              <a:gdLst/>
              <a:ahLst/>
              <a:cxnLst/>
              <a:rect l="0" t="0" r="0" b="0"/>
              <a:pathLst>
                <a:path w="168340" h="155911">
                  <a:moveTo>
                    <a:pt x="0" y="74767"/>
                  </a:moveTo>
                  <a:lnTo>
                    <a:pt x="37478" y="83100"/>
                  </a:lnTo>
                  <a:lnTo>
                    <a:pt x="94491" y="84861"/>
                  </a:lnTo>
                  <a:lnTo>
                    <a:pt x="133672" y="79578"/>
                  </a:lnTo>
                  <a:lnTo>
                    <a:pt x="161919" y="65014"/>
                  </a:lnTo>
                  <a:lnTo>
                    <a:pt x="166438" y="57736"/>
                  </a:lnTo>
                  <a:lnTo>
                    <a:pt x="168339" y="40292"/>
                  </a:lnTo>
                  <a:lnTo>
                    <a:pt x="162165" y="23960"/>
                  </a:lnTo>
                  <a:lnTo>
                    <a:pt x="157243" y="16329"/>
                  </a:lnTo>
                  <a:lnTo>
                    <a:pt x="139296" y="4731"/>
                  </a:lnTo>
                  <a:lnTo>
                    <a:pt x="127959" y="0"/>
                  </a:lnTo>
                  <a:lnTo>
                    <a:pt x="102884" y="983"/>
                  </a:lnTo>
                  <a:lnTo>
                    <a:pt x="65580" y="14690"/>
                  </a:lnTo>
                  <a:lnTo>
                    <a:pt x="45524" y="28179"/>
                  </a:lnTo>
                  <a:lnTo>
                    <a:pt x="27657" y="55504"/>
                  </a:lnTo>
                  <a:lnTo>
                    <a:pt x="18922" y="75564"/>
                  </a:lnTo>
                  <a:lnTo>
                    <a:pt x="17379" y="96178"/>
                  </a:lnTo>
                  <a:lnTo>
                    <a:pt x="21762" y="115868"/>
                  </a:lnTo>
                  <a:lnTo>
                    <a:pt x="31509" y="132419"/>
                  </a:lnTo>
                  <a:lnTo>
                    <a:pt x="46760" y="144454"/>
                  </a:lnTo>
                  <a:lnTo>
                    <a:pt x="66406" y="152532"/>
                  </a:lnTo>
                  <a:lnTo>
                    <a:pt x="101434" y="155910"/>
                  </a:lnTo>
                  <a:lnTo>
                    <a:pt x="136871" y="1484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464619" y="3449267"/>
              <a:ext cx="136871" cy="172332"/>
            </a:xfrm>
            <a:custGeom>
              <a:avLst/>
              <a:gdLst/>
              <a:ahLst/>
              <a:cxnLst/>
              <a:rect l="0" t="0" r="0" b="0"/>
              <a:pathLst>
                <a:path w="136871" h="172332">
                  <a:moveTo>
                    <a:pt x="0" y="94756"/>
                  </a:moveTo>
                  <a:lnTo>
                    <a:pt x="25194" y="148631"/>
                  </a:lnTo>
                  <a:lnTo>
                    <a:pt x="33814" y="169004"/>
                  </a:lnTo>
                  <a:lnTo>
                    <a:pt x="37750" y="172331"/>
                  </a:lnTo>
                  <a:lnTo>
                    <a:pt x="41545" y="171039"/>
                  </a:lnTo>
                  <a:lnTo>
                    <a:pt x="45244" y="166668"/>
                  </a:lnTo>
                  <a:lnTo>
                    <a:pt x="46234" y="149334"/>
                  </a:lnTo>
                  <a:lnTo>
                    <a:pt x="34251" y="95012"/>
                  </a:lnTo>
                  <a:lnTo>
                    <a:pt x="26656" y="63246"/>
                  </a:lnTo>
                  <a:lnTo>
                    <a:pt x="28615" y="42147"/>
                  </a:lnTo>
                  <a:lnTo>
                    <a:pt x="33114" y="33947"/>
                  </a:lnTo>
                  <a:lnTo>
                    <a:pt x="47473" y="21717"/>
                  </a:lnTo>
                  <a:lnTo>
                    <a:pt x="80876" y="8254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640992" y="3459234"/>
              <a:ext cx="123831" cy="171678"/>
            </a:xfrm>
            <a:custGeom>
              <a:avLst/>
              <a:gdLst/>
              <a:ahLst/>
              <a:cxnLst/>
              <a:rect l="0" t="0" r="0" b="0"/>
              <a:pathLst>
                <a:path w="123831" h="171678">
                  <a:moveTo>
                    <a:pt x="13140" y="53204"/>
                  </a:moveTo>
                  <a:lnTo>
                    <a:pt x="24318" y="69972"/>
                  </a:lnTo>
                  <a:lnTo>
                    <a:pt x="39165" y="81323"/>
                  </a:lnTo>
                  <a:lnTo>
                    <a:pt x="58632" y="89098"/>
                  </a:lnTo>
                  <a:lnTo>
                    <a:pt x="82881" y="92553"/>
                  </a:lnTo>
                  <a:lnTo>
                    <a:pt x="103018" y="87850"/>
                  </a:lnTo>
                  <a:lnTo>
                    <a:pt x="111663" y="83321"/>
                  </a:lnTo>
                  <a:lnTo>
                    <a:pt x="117427" y="75621"/>
                  </a:lnTo>
                  <a:lnTo>
                    <a:pt x="123830" y="54588"/>
                  </a:lnTo>
                  <a:lnTo>
                    <a:pt x="123198" y="44768"/>
                  </a:lnTo>
                  <a:lnTo>
                    <a:pt x="116257" y="27618"/>
                  </a:lnTo>
                  <a:lnTo>
                    <a:pt x="93606" y="4808"/>
                  </a:lnTo>
                  <a:lnTo>
                    <a:pt x="83162" y="1053"/>
                  </a:lnTo>
                  <a:lnTo>
                    <a:pt x="59079" y="0"/>
                  </a:lnTo>
                  <a:lnTo>
                    <a:pt x="39016" y="6551"/>
                  </a:lnTo>
                  <a:lnTo>
                    <a:pt x="30391" y="11574"/>
                  </a:lnTo>
                  <a:lnTo>
                    <a:pt x="17687" y="26513"/>
                  </a:lnTo>
                  <a:lnTo>
                    <a:pt x="0" y="70288"/>
                  </a:lnTo>
                  <a:lnTo>
                    <a:pt x="18" y="115848"/>
                  </a:lnTo>
                  <a:lnTo>
                    <a:pt x="7698" y="139927"/>
                  </a:lnTo>
                  <a:lnTo>
                    <a:pt x="13021" y="149624"/>
                  </a:lnTo>
                  <a:lnTo>
                    <a:pt x="28295" y="163518"/>
                  </a:lnTo>
                  <a:lnTo>
                    <a:pt x="37281" y="168860"/>
                  </a:lnTo>
                  <a:lnTo>
                    <a:pt x="56625" y="171677"/>
                  </a:lnTo>
                  <a:lnTo>
                    <a:pt x="84126" y="166686"/>
                  </a:lnTo>
                  <a:lnTo>
                    <a:pt x="107897" y="1584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843645" y="3438781"/>
              <a:ext cx="157928" cy="189016"/>
            </a:xfrm>
            <a:custGeom>
              <a:avLst/>
              <a:gdLst/>
              <a:ahLst/>
              <a:cxnLst/>
              <a:rect l="0" t="0" r="0" b="0"/>
              <a:pathLst>
                <a:path w="157928" h="189016">
                  <a:moveTo>
                    <a:pt x="0" y="84186"/>
                  </a:moveTo>
                  <a:lnTo>
                    <a:pt x="9065" y="142802"/>
                  </a:lnTo>
                  <a:lnTo>
                    <a:pt x="16305" y="188787"/>
                  </a:lnTo>
                  <a:lnTo>
                    <a:pt x="15550" y="189015"/>
                  </a:lnTo>
                  <a:lnTo>
                    <a:pt x="13876" y="185657"/>
                  </a:lnTo>
                  <a:lnTo>
                    <a:pt x="10969" y="130896"/>
                  </a:lnTo>
                  <a:lnTo>
                    <a:pt x="10615" y="71055"/>
                  </a:lnTo>
                  <a:lnTo>
                    <a:pt x="16143" y="33892"/>
                  </a:lnTo>
                  <a:lnTo>
                    <a:pt x="30780" y="6242"/>
                  </a:lnTo>
                  <a:lnTo>
                    <a:pt x="39237" y="1808"/>
                  </a:lnTo>
                  <a:lnTo>
                    <a:pt x="61112" y="0"/>
                  </a:lnTo>
                  <a:lnTo>
                    <a:pt x="80193" y="6215"/>
                  </a:lnTo>
                  <a:lnTo>
                    <a:pt x="96473" y="17947"/>
                  </a:lnTo>
                  <a:lnTo>
                    <a:pt x="125988" y="57193"/>
                  </a:lnTo>
                  <a:lnTo>
                    <a:pt x="148758" y="104070"/>
                  </a:lnTo>
                  <a:lnTo>
                    <a:pt x="156720" y="159824"/>
                  </a:lnTo>
                  <a:lnTo>
                    <a:pt x="157927" y="1789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065797" y="3466198"/>
              <a:ext cx="125289" cy="175837"/>
            </a:xfrm>
            <a:custGeom>
              <a:avLst/>
              <a:gdLst/>
              <a:ahLst/>
              <a:cxnLst/>
              <a:rect l="0" t="0" r="0" b="0"/>
              <a:pathLst>
                <a:path w="125289" h="175837">
                  <a:moveTo>
                    <a:pt x="114760" y="14654"/>
                  </a:moveTo>
                  <a:lnTo>
                    <a:pt x="61732" y="0"/>
                  </a:lnTo>
                  <a:lnTo>
                    <a:pt x="40889" y="2682"/>
                  </a:lnTo>
                  <a:lnTo>
                    <a:pt x="21097" y="12843"/>
                  </a:lnTo>
                  <a:lnTo>
                    <a:pt x="4502" y="29057"/>
                  </a:lnTo>
                  <a:lnTo>
                    <a:pt x="310" y="40634"/>
                  </a:lnTo>
                  <a:lnTo>
                    <a:pt x="0" y="82533"/>
                  </a:lnTo>
                  <a:lnTo>
                    <a:pt x="8487" y="117045"/>
                  </a:lnTo>
                  <a:lnTo>
                    <a:pt x="19174" y="134641"/>
                  </a:lnTo>
                  <a:lnTo>
                    <a:pt x="43935" y="157700"/>
                  </a:lnTo>
                  <a:lnTo>
                    <a:pt x="79087" y="173761"/>
                  </a:lnTo>
                  <a:lnTo>
                    <a:pt x="99295" y="175836"/>
                  </a:lnTo>
                  <a:lnTo>
                    <a:pt x="125288" y="1725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226762" y="3467256"/>
              <a:ext cx="206480" cy="186347"/>
            </a:xfrm>
            <a:custGeom>
              <a:avLst/>
              <a:gdLst/>
              <a:ahLst/>
              <a:cxnLst/>
              <a:rect l="0" t="0" r="0" b="0"/>
              <a:pathLst>
                <a:path w="206480" h="186347">
                  <a:moveTo>
                    <a:pt x="16966" y="87296"/>
                  </a:moveTo>
                  <a:lnTo>
                    <a:pt x="65897" y="87296"/>
                  </a:lnTo>
                  <a:lnTo>
                    <a:pt x="119438" y="81707"/>
                  </a:lnTo>
                  <a:lnTo>
                    <a:pt x="153003" y="72642"/>
                  </a:lnTo>
                  <a:lnTo>
                    <a:pt x="160300" y="65828"/>
                  </a:lnTo>
                  <a:lnTo>
                    <a:pt x="168407" y="45779"/>
                  </a:lnTo>
                  <a:lnTo>
                    <a:pt x="168230" y="36222"/>
                  </a:lnTo>
                  <a:lnTo>
                    <a:pt x="161793" y="19362"/>
                  </a:lnTo>
                  <a:lnTo>
                    <a:pt x="144895" y="7190"/>
                  </a:lnTo>
                  <a:lnTo>
                    <a:pt x="133837" y="2307"/>
                  </a:lnTo>
                  <a:lnTo>
                    <a:pt x="109073" y="0"/>
                  </a:lnTo>
                  <a:lnTo>
                    <a:pt x="60636" y="8051"/>
                  </a:lnTo>
                  <a:lnTo>
                    <a:pt x="33545" y="23132"/>
                  </a:lnTo>
                  <a:lnTo>
                    <a:pt x="10700" y="48007"/>
                  </a:lnTo>
                  <a:lnTo>
                    <a:pt x="2483" y="70614"/>
                  </a:lnTo>
                  <a:lnTo>
                    <a:pt x="0" y="95090"/>
                  </a:lnTo>
                  <a:lnTo>
                    <a:pt x="2796" y="117666"/>
                  </a:lnTo>
                  <a:lnTo>
                    <a:pt x="11058" y="136279"/>
                  </a:lnTo>
                  <a:lnTo>
                    <a:pt x="35426" y="167291"/>
                  </a:lnTo>
                  <a:lnTo>
                    <a:pt x="58315" y="175492"/>
                  </a:lnTo>
                  <a:lnTo>
                    <a:pt x="109491" y="186346"/>
                  </a:lnTo>
                  <a:lnTo>
                    <a:pt x="166697" y="184114"/>
                  </a:lnTo>
                  <a:lnTo>
                    <a:pt x="206479" y="1820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2362291" y="435576"/>
            <a:ext cx="3740329" cy="3740329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4242984" y="2305741"/>
            <a:ext cx="38100" cy="38100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4306155" y="2337326"/>
            <a:ext cx="180037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6117721" y="256605"/>
            <a:ext cx="588933" cy="478111"/>
            <a:chOff x="6117721" y="256605"/>
            <a:chExt cx="588933" cy="478111"/>
          </a:xfrm>
        </p:grpSpPr>
        <p:sp>
          <p:nvSpPr>
            <p:cNvPr id="5" name="Freeform 4"/>
            <p:cNvSpPr/>
            <p:nvPr/>
          </p:nvSpPr>
          <p:spPr>
            <a:xfrm>
              <a:off x="6117721" y="256605"/>
              <a:ext cx="357306" cy="478111"/>
            </a:xfrm>
            <a:custGeom>
              <a:avLst/>
              <a:gdLst/>
              <a:ahLst/>
              <a:cxnLst/>
              <a:rect l="0" t="0" r="0" b="0"/>
              <a:pathLst>
                <a:path w="357306" h="478111">
                  <a:moveTo>
                    <a:pt x="220434" y="80306"/>
                  </a:moveTo>
                  <a:lnTo>
                    <a:pt x="162869" y="23911"/>
                  </a:lnTo>
                  <a:lnTo>
                    <a:pt x="144547" y="10008"/>
                  </a:lnTo>
                  <a:lnTo>
                    <a:pt x="121586" y="2269"/>
                  </a:lnTo>
                  <a:lnTo>
                    <a:pt x="96953" y="0"/>
                  </a:lnTo>
                  <a:lnTo>
                    <a:pt x="74306" y="2891"/>
                  </a:lnTo>
                  <a:lnTo>
                    <a:pt x="65694" y="7639"/>
                  </a:lnTo>
                  <a:lnTo>
                    <a:pt x="28091" y="53029"/>
                  </a:lnTo>
                  <a:lnTo>
                    <a:pt x="10692" y="97925"/>
                  </a:lnTo>
                  <a:lnTo>
                    <a:pt x="2701" y="145578"/>
                  </a:lnTo>
                  <a:lnTo>
                    <a:pt x="0" y="208493"/>
                  </a:lnTo>
                  <a:lnTo>
                    <a:pt x="7872" y="264811"/>
                  </a:lnTo>
                  <a:lnTo>
                    <a:pt x="24102" y="327392"/>
                  </a:lnTo>
                  <a:lnTo>
                    <a:pt x="52929" y="384896"/>
                  </a:lnTo>
                  <a:lnTo>
                    <a:pt x="67609" y="405192"/>
                  </a:lnTo>
                  <a:lnTo>
                    <a:pt x="118890" y="450704"/>
                  </a:lnTo>
                  <a:lnTo>
                    <a:pt x="168284" y="472696"/>
                  </a:lnTo>
                  <a:lnTo>
                    <a:pt x="205112" y="478110"/>
                  </a:lnTo>
                  <a:lnTo>
                    <a:pt x="240071" y="474125"/>
                  </a:lnTo>
                  <a:lnTo>
                    <a:pt x="272656" y="459946"/>
                  </a:lnTo>
                  <a:lnTo>
                    <a:pt x="335957" y="409696"/>
                  </a:lnTo>
                  <a:lnTo>
                    <a:pt x="357305" y="3961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6580311" y="431668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57278" y="8333"/>
                  </a:lnTo>
                  <a:lnTo>
                    <a:pt x="25550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6580311" y="526424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8864" y="8334"/>
                  </a:lnTo>
                  <a:lnTo>
                    <a:pt x="33365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Freeform 8"/>
          <p:cNvSpPr/>
          <p:nvPr/>
        </p:nvSpPr>
        <p:spPr>
          <a:xfrm>
            <a:off x="7138321" y="442196"/>
            <a:ext cx="10529" cy="242157"/>
          </a:xfrm>
          <a:custGeom>
            <a:avLst/>
            <a:gdLst/>
            <a:ahLst/>
            <a:cxnLst/>
            <a:rect l="0" t="0" r="0" b="0"/>
            <a:pathLst>
              <a:path w="10529" h="242157">
                <a:moveTo>
                  <a:pt x="10528" y="0"/>
                </a:moveTo>
                <a:lnTo>
                  <a:pt x="1464" y="58617"/>
                </a:lnTo>
                <a:lnTo>
                  <a:pt x="289" y="113961"/>
                </a:lnTo>
                <a:lnTo>
                  <a:pt x="58" y="176886"/>
                </a:lnTo>
                <a:lnTo>
                  <a:pt x="18" y="214238"/>
                </a:lnTo>
                <a:lnTo>
                  <a:pt x="0" y="24215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7054093" y="350406"/>
            <a:ext cx="389555" cy="333947"/>
            <a:chOff x="7054093" y="350406"/>
            <a:chExt cx="389555" cy="333947"/>
          </a:xfrm>
        </p:grpSpPr>
        <p:sp>
          <p:nvSpPr>
            <p:cNvPr id="10" name="Freeform 9"/>
            <p:cNvSpPr/>
            <p:nvPr/>
          </p:nvSpPr>
          <p:spPr>
            <a:xfrm>
              <a:off x="7332773" y="400082"/>
              <a:ext cx="5590" cy="284271"/>
            </a:xfrm>
            <a:custGeom>
              <a:avLst/>
              <a:gdLst/>
              <a:ahLst/>
              <a:cxnLst/>
              <a:rect l="0" t="0" r="0" b="0"/>
              <a:pathLst>
                <a:path w="5590" h="284271">
                  <a:moveTo>
                    <a:pt x="5589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5284" y="139262"/>
                  </a:lnTo>
                  <a:lnTo>
                    <a:pt x="5529" y="196311"/>
                  </a:lnTo>
                  <a:lnTo>
                    <a:pt x="5578" y="249521"/>
                  </a:lnTo>
                  <a:lnTo>
                    <a:pt x="5589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7054093" y="350406"/>
              <a:ext cx="389555" cy="117026"/>
            </a:xfrm>
            <a:custGeom>
              <a:avLst/>
              <a:gdLst/>
              <a:ahLst/>
              <a:cxnLst/>
              <a:rect l="0" t="0" r="0" b="0"/>
              <a:pathLst>
                <a:path w="389555" h="117026">
                  <a:moveTo>
                    <a:pt x="0" y="81262"/>
                  </a:moveTo>
                  <a:lnTo>
                    <a:pt x="17981" y="96903"/>
                  </a:lnTo>
                  <a:lnTo>
                    <a:pt x="64153" y="116106"/>
                  </a:lnTo>
                  <a:lnTo>
                    <a:pt x="84665" y="117025"/>
                  </a:lnTo>
                  <a:lnTo>
                    <a:pt x="105479" y="112365"/>
                  </a:lnTo>
                  <a:lnTo>
                    <a:pt x="167303" y="77094"/>
                  </a:lnTo>
                  <a:lnTo>
                    <a:pt x="223945" y="28581"/>
                  </a:lnTo>
                  <a:lnTo>
                    <a:pt x="244590" y="15734"/>
                  </a:lnTo>
                  <a:lnTo>
                    <a:pt x="282521" y="3095"/>
                  </a:lnTo>
                  <a:lnTo>
                    <a:pt x="322226" y="0"/>
                  </a:lnTo>
                  <a:lnTo>
                    <a:pt x="345593" y="3421"/>
                  </a:lnTo>
                  <a:lnTo>
                    <a:pt x="364558" y="15081"/>
                  </a:lnTo>
                  <a:lnTo>
                    <a:pt x="389554" y="391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Freeform 12"/>
          <p:cNvSpPr/>
          <p:nvPr/>
        </p:nvSpPr>
        <p:spPr>
          <a:xfrm>
            <a:off x="7661926" y="197849"/>
            <a:ext cx="318676" cy="515328"/>
          </a:xfrm>
          <a:custGeom>
            <a:avLst/>
            <a:gdLst/>
            <a:ahLst/>
            <a:cxnLst/>
            <a:rect l="0" t="0" r="0" b="0"/>
            <a:pathLst>
              <a:path w="318676" h="515328">
                <a:moveTo>
                  <a:pt x="150219" y="339104"/>
                </a:moveTo>
                <a:lnTo>
                  <a:pt x="140644" y="315057"/>
                </a:lnTo>
                <a:lnTo>
                  <a:pt x="110815" y="279511"/>
                </a:lnTo>
                <a:lnTo>
                  <a:pt x="101724" y="275979"/>
                </a:lnTo>
                <a:lnTo>
                  <a:pt x="79142" y="275173"/>
                </a:lnTo>
                <a:lnTo>
                  <a:pt x="59748" y="281834"/>
                </a:lnTo>
                <a:lnTo>
                  <a:pt x="28233" y="305175"/>
                </a:lnTo>
                <a:lnTo>
                  <a:pt x="12169" y="336590"/>
                </a:lnTo>
                <a:lnTo>
                  <a:pt x="0" y="369944"/>
                </a:lnTo>
                <a:lnTo>
                  <a:pt x="165" y="407643"/>
                </a:lnTo>
                <a:lnTo>
                  <a:pt x="7622" y="442860"/>
                </a:lnTo>
                <a:lnTo>
                  <a:pt x="22830" y="469932"/>
                </a:lnTo>
                <a:lnTo>
                  <a:pt x="42154" y="492771"/>
                </a:lnTo>
                <a:lnTo>
                  <a:pt x="68286" y="508767"/>
                </a:lnTo>
                <a:lnTo>
                  <a:pt x="103846" y="515327"/>
                </a:lnTo>
                <a:lnTo>
                  <a:pt x="124149" y="510622"/>
                </a:lnTo>
                <a:lnTo>
                  <a:pt x="140972" y="499562"/>
                </a:lnTo>
                <a:lnTo>
                  <a:pt x="162427" y="473605"/>
                </a:lnTo>
                <a:lnTo>
                  <a:pt x="184611" y="417431"/>
                </a:lnTo>
                <a:lnTo>
                  <a:pt x="199213" y="362028"/>
                </a:lnTo>
                <a:lnTo>
                  <a:pt x="213362" y="299092"/>
                </a:lnTo>
                <a:lnTo>
                  <a:pt x="227422" y="241253"/>
                </a:lnTo>
                <a:lnTo>
                  <a:pt x="233059" y="183598"/>
                </a:lnTo>
                <a:lnTo>
                  <a:pt x="234172" y="120217"/>
                </a:lnTo>
                <a:lnTo>
                  <a:pt x="228803" y="67879"/>
                </a:lnTo>
                <a:lnTo>
                  <a:pt x="213108" y="13052"/>
                </a:lnTo>
                <a:lnTo>
                  <a:pt x="209693" y="2413"/>
                </a:lnTo>
                <a:lnTo>
                  <a:pt x="207416" y="0"/>
                </a:lnTo>
                <a:lnTo>
                  <a:pt x="205898" y="3070"/>
                </a:lnTo>
                <a:lnTo>
                  <a:pt x="203262" y="62619"/>
                </a:lnTo>
                <a:lnTo>
                  <a:pt x="204150" y="111083"/>
                </a:lnTo>
                <a:lnTo>
                  <a:pt x="214338" y="173093"/>
                </a:lnTo>
                <a:lnTo>
                  <a:pt x="222026" y="235732"/>
                </a:lnTo>
                <a:lnTo>
                  <a:pt x="228947" y="284559"/>
                </a:lnTo>
                <a:lnTo>
                  <a:pt x="238407" y="336070"/>
                </a:lnTo>
                <a:lnTo>
                  <a:pt x="261658" y="397473"/>
                </a:lnTo>
                <a:lnTo>
                  <a:pt x="295713" y="451542"/>
                </a:lnTo>
                <a:lnTo>
                  <a:pt x="318675" y="48650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223270" y="257353"/>
            <a:ext cx="1598161" cy="511228"/>
            <a:chOff x="223270" y="257353"/>
            <a:chExt cx="1598161" cy="511228"/>
          </a:xfrm>
        </p:grpSpPr>
        <p:sp>
          <p:nvSpPr>
            <p:cNvPr id="14" name="Freeform 13"/>
            <p:cNvSpPr/>
            <p:nvPr/>
          </p:nvSpPr>
          <p:spPr>
            <a:xfrm>
              <a:off x="223270" y="299528"/>
              <a:ext cx="271570" cy="458524"/>
            </a:xfrm>
            <a:custGeom>
              <a:avLst/>
              <a:gdLst/>
              <a:ahLst/>
              <a:cxnLst/>
              <a:rect l="0" t="0" r="0" b="0"/>
              <a:pathLst>
                <a:path w="271570" h="458524">
                  <a:moveTo>
                    <a:pt x="71527" y="47912"/>
                  </a:moveTo>
                  <a:lnTo>
                    <a:pt x="56873" y="106529"/>
                  </a:lnTo>
                  <a:lnTo>
                    <a:pt x="46778" y="158087"/>
                  </a:lnTo>
                  <a:lnTo>
                    <a:pt x="36378" y="217817"/>
                  </a:lnTo>
                  <a:lnTo>
                    <a:pt x="25888" y="274379"/>
                  </a:lnTo>
                  <a:lnTo>
                    <a:pt x="20960" y="333772"/>
                  </a:lnTo>
                  <a:lnTo>
                    <a:pt x="19500" y="390234"/>
                  </a:lnTo>
                  <a:lnTo>
                    <a:pt x="13478" y="432830"/>
                  </a:lnTo>
                  <a:lnTo>
                    <a:pt x="11771" y="436715"/>
                  </a:lnTo>
                  <a:lnTo>
                    <a:pt x="10633" y="434626"/>
                  </a:lnTo>
                  <a:lnTo>
                    <a:pt x="7486" y="384017"/>
                  </a:lnTo>
                  <a:lnTo>
                    <a:pt x="1210" y="335712"/>
                  </a:lnTo>
                  <a:lnTo>
                    <a:pt x="0" y="280975"/>
                  </a:lnTo>
                  <a:lnTo>
                    <a:pt x="9479" y="219901"/>
                  </a:lnTo>
                  <a:lnTo>
                    <a:pt x="16098" y="164772"/>
                  </a:lnTo>
                  <a:lnTo>
                    <a:pt x="24298" y="111393"/>
                  </a:lnTo>
                  <a:lnTo>
                    <a:pt x="38426" y="58532"/>
                  </a:lnTo>
                  <a:lnTo>
                    <a:pt x="47457" y="26896"/>
                  </a:lnTo>
                  <a:lnTo>
                    <a:pt x="59270" y="5036"/>
                  </a:lnTo>
                  <a:lnTo>
                    <a:pt x="66865" y="611"/>
                  </a:lnTo>
                  <a:lnTo>
                    <a:pt x="75438" y="0"/>
                  </a:lnTo>
                  <a:lnTo>
                    <a:pt x="84663" y="1933"/>
                  </a:lnTo>
                  <a:lnTo>
                    <a:pt x="91983" y="6731"/>
                  </a:lnTo>
                  <a:lnTo>
                    <a:pt x="109044" y="31421"/>
                  </a:lnTo>
                  <a:lnTo>
                    <a:pt x="136447" y="89010"/>
                  </a:lnTo>
                  <a:lnTo>
                    <a:pt x="159134" y="151090"/>
                  </a:lnTo>
                  <a:lnTo>
                    <a:pt x="172224" y="211714"/>
                  </a:lnTo>
                  <a:lnTo>
                    <a:pt x="187128" y="266011"/>
                  </a:lnTo>
                  <a:lnTo>
                    <a:pt x="204860" y="321258"/>
                  </a:lnTo>
                  <a:lnTo>
                    <a:pt x="227113" y="383619"/>
                  </a:lnTo>
                  <a:lnTo>
                    <a:pt x="260390" y="442404"/>
                  </a:lnTo>
                  <a:lnTo>
                    <a:pt x="271569" y="4585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3740" y="589595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6" y="0"/>
                  </a:lnTo>
                  <a:lnTo>
                    <a:pt x="121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10652" y="526424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0"/>
                  </a:moveTo>
                  <a:lnTo>
                    <a:pt x="31008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31709" y="579067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5457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906909" y="515896"/>
              <a:ext cx="40656" cy="210571"/>
            </a:xfrm>
            <a:custGeom>
              <a:avLst/>
              <a:gdLst/>
              <a:ahLst/>
              <a:cxnLst/>
              <a:rect l="0" t="0" r="0" b="0"/>
              <a:pathLst>
                <a:path w="40656" h="210571">
                  <a:moveTo>
                    <a:pt x="9070" y="0"/>
                  </a:moveTo>
                  <a:lnTo>
                    <a:pt x="5" y="58617"/>
                  </a:lnTo>
                  <a:lnTo>
                    <a:pt x="0" y="112791"/>
                  </a:lnTo>
                  <a:lnTo>
                    <a:pt x="8202" y="153392"/>
                  </a:lnTo>
                  <a:lnTo>
                    <a:pt x="40655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073906" y="515896"/>
              <a:ext cx="1" cy="252685"/>
            </a:xfrm>
            <a:custGeom>
              <a:avLst/>
              <a:gdLst/>
              <a:ahLst/>
              <a:cxnLst/>
              <a:rect l="0" t="0" r="0" b="0"/>
              <a:pathLst>
                <a:path w="1" h="252685">
                  <a:moveTo>
                    <a:pt x="0" y="0"/>
                  </a:moveTo>
                  <a:lnTo>
                    <a:pt x="0" y="58617"/>
                  </a:lnTo>
                  <a:lnTo>
                    <a:pt x="0" y="121196"/>
                  </a:lnTo>
                  <a:lnTo>
                    <a:pt x="0" y="172520"/>
                  </a:lnTo>
                  <a:lnTo>
                    <a:pt x="0" y="229787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31751" y="438814"/>
              <a:ext cx="340145" cy="98140"/>
            </a:xfrm>
            <a:custGeom>
              <a:avLst/>
              <a:gdLst/>
              <a:ahLst/>
              <a:cxnLst/>
              <a:rect l="0" t="0" r="0" b="0"/>
              <a:pathLst>
                <a:path w="340145" h="98140">
                  <a:moveTo>
                    <a:pt x="0" y="13911"/>
                  </a:moveTo>
                  <a:lnTo>
                    <a:pt x="5589" y="30678"/>
                  </a:lnTo>
                  <a:lnTo>
                    <a:pt x="25832" y="57874"/>
                  </a:lnTo>
                  <a:lnTo>
                    <a:pt x="54057" y="76980"/>
                  </a:lnTo>
                  <a:lnTo>
                    <a:pt x="90236" y="84461"/>
                  </a:lnTo>
                  <a:lnTo>
                    <a:pt x="110685" y="79971"/>
                  </a:lnTo>
                  <a:lnTo>
                    <a:pt x="168930" y="44826"/>
                  </a:lnTo>
                  <a:lnTo>
                    <a:pt x="223335" y="6443"/>
                  </a:lnTo>
                  <a:lnTo>
                    <a:pt x="233118" y="1913"/>
                  </a:lnTo>
                  <a:lnTo>
                    <a:pt x="256466" y="0"/>
                  </a:lnTo>
                  <a:lnTo>
                    <a:pt x="280101" y="4219"/>
                  </a:lnTo>
                  <a:lnTo>
                    <a:pt x="298405" y="13893"/>
                  </a:lnTo>
                  <a:lnTo>
                    <a:pt x="321863" y="38082"/>
                  </a:lnTo>
                  <a:lnTo>
                    <a:pt x="338042" y="67476"/>
                  </a:lnTo>
                  <a:lnTo>
                    <a:pt x="340144" y="81781"/>
                  </a:lnTo>
                  <a:lnTo>
                    <a:pt x="336912" y="98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347647" y="558010"/>
              <a:ext cx="147400" cy="201482"/>
            </a:xfrm>
            <a:custGeom>
              <a:avLst/>
              <a:gdLst/>
              <a:ahLst/>
              <a:cxnLst/>
              <a:rect l="0" t="0" r="0" b="0"/>
              <a:pathLst>
                <a:path w="147400" h="201482">
                  <a:moveTo>
                    <a:pt x="0" y="105285"/>
                  </a:moveTo>
                  <a:lnTo>
                    <a:pt x="5589" y="163902"/>
                  </a:lnTo>
                  <a:lnTo>
                    <a:pt x="20244" y="198692"/>
                  </a:lnTo>
                  <a:lnTo>
                    <a:pt x="24024" y="201481"/>
                  </a:lnTo>
                  <a:lnTo>
                    <a:pt x="26545" y="198662"/>
                  </a:lnTo>
                  <a:lnTo>
                    <a:pt x="28225" y="192103"/>
                  </a:lnTo>
                  <a:lnTo>
                    <a:pt x="22810" y="140114"/>
                  </a:lnTo>
                  <a:lnTo>
                    <a:pt x="24696" y="98837"/>
                  </a:lnTo>
                  <a:lnTo>
                    <a:pt x="30863" y="75513"/>
                  </a:lnTo>
                  <a:lnTo>
                    <a:pt x="41403" y="53448"/>
                  </a:lnTo>
                  <a:lnTo>
                    <a:pt x="57006" y="38183"/>
                  </a:lnTo>
                  <a:lnTo>
                    <a:pt x="116197" y="11108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580541" y="257353"/>
              <a:ext cx="240890" cy="240577"/>
            </a:xfrm>
            <a:custGeom>
              <a:avLst/>
              <a:gdLst/>
              <a:ahLst/>
              <a:cxnLst/>
              <a:rect l="0" t="0" r="0" b="0"/>
              <a:pathLst>
                <a:path w="240890" h="240577">
                  <a:moveTo>
                    <a:pt x="51376" y="5859"/>
                  </a:moveTo>
                  <a:lnTo>
                    <a:pt x="16629" y="60904"/>
                  </a:lnTo>
                  <a:lnTo>
                    <a:pt x="5725" y="90669"/>
                  </a:lnTo>
                  <a:lnTo>
                    <a:pt x="5734" y="90475"/>
                  </a:lnTo>
                  <a:lnTo>
                    <a:pt x="29299" y="36235"/>
                  </a:lnTo>
                  <a:lnTo>
                    <a:pt x="48604" y="11090"/>
                  </a:lnTo>
                  <a:lnTo>
                    <a:pt x="68471" y="2335"/>
                  </a:lnTo>
                  <a:lnTo>
                    <a:pt x="80320" y="0"/>
                  </a:lnTo>
                  <a:lnTo>
                    <a:pt x="89389" y="1953"/>
                  </a:lnTo>
                  <a:lnTo>
                    <a:pt x="96605" y="6764"/>
                  </a:lnTo>
                  <a:lnTo>
                    <a:pt x="122181" y="34114"/>
                  </a:lnTo>
                  <a:lnTo>
                    <a:pt x="129638" y="54292"/>
                  </a:lnTo>
                  <a:lnTo>
                    <a:pt x="140884" y="110590"/>
                  </a:lnTo>
                  <a:lnTo>
                    <a:pt x="130941" y="163713"/>
                  </a:lnTo>
                  <a:lnTo>
                    <a:pt x="121224" y="195350"/>
                  </a:lnTo>
                  <a:lnTo>
                    <a:pt x="108156" y="213300"/>
                  </a:lnTo>
                  <a:lnTo>
                    <a:pt x="90649" y="227906"/>
                  </a:lnTo>
                  <a:lnTo>
                    <a:pt x="71170" y="238298"/>
                  </a:lnTo>
                  <a:lnTo>
                    <a:pt x="50815" y="240576"/>
                  </a:lnTo>
                  <a:lnTo>
                    <a:pt x="30069" y="236520"/>
                  </a:lnTo>
                  <a:lnTo>
                    <a:pt x="9151" y="226918"/>
                  </a:lnTo>
                  <a:lnTo>
                    <a:pt x="3339" y="219912"/>
                  </a:lnTo>
                  <a:lnTo>
                    <a:pt x="634" y="211732"/>
                  </a:lnTo>
                  <a:lnTo>
                    <a:pt x="0" y="202769"/>
                  </a:lnTo>
                  <a:lnTo>
                    <a:pt x="5535" y="186571"/>
                  </a:lnTo>
                  <a:lnTo>
                    <a:pt x="10287" y="178976"/>
                  </a:lnTo>
                  <a:lnTo>
                    <a:pt x="18134" y="173913"/>
                  </a:lnTo>
                  <a:lnTo>
                    <a:pt x="39331" y="168287"/>
                  </a:lnTo>
                  <a:lnTo>
                    <a:pt x="61230" y="172026"/>
                  </a:lnTo>
                  <a:lnTo>
                    <a:pt x="115628" y="192731"/>
                  </a:lnTo>
                  <a:lnTo>
                    <a:pt x="168096" y="214174"/>
                  </a:lnTo>
                  <a:lnTo>
                    <a:pt x="206452" y="223170"/>
                  </a:lnTo>
                  <a:lnTo>
                    <a:pt x="240889" y="2269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517377" y="4531585"/>
            <a:ext cx="925650" cy="437866"/>
            <a:chOff x="3517377" y="4531585"/>
            <a:chExt cx="925650" cy="437866"/>
          </a:xfrm>
        </p:grpSpPr>
        <p:sp>
          <p:nvSpPr>
            <p:cNvPr id="24" name="Freeform 23"/>
            <p:cNvSpPr/>
            <p:nvPr/>
          </p:nvSpPr>
          <p:spPr>
            <a:xfrm>
              <a:off x="3517377" y="4531585"/>
              <a:ext cx="308420" cy="413722"/>
            </a:xfrm>
            <a:custGeom>
              <a:avLst/>
              <a:gdLst/>
              <a:ahLst/>
              <a:cxnLst/>
              <a:rect l="0" t="0" r="0" b="0"/>
              <a:pathLst>
                <a:path w="308420" h="413722">
                  <a:moveTo>
                    <a:pt x="83369" y="48311"/>
                  </a:moveTo>
                  <a:lnTo>
                    <a:pt x="54060" y="83209"/>
                  </a:lnTo>
                  <a:lnTo>
                    <a:pt x="22136" y="137769"/>
                  </a:lnTo>
                  <a:lnTo>
                    <a:pt x="15641" y="140705"/>
                  </a:lnTo>
                  <a:lnTo>
                    <a:pt x="8970" y="140323"/>
                  </a:lnTo>
                  <a:lnTo>
                    <a:pt x="2184" y="137728"/>
                  </a:lnTo>
                  <a:lnTo>
                    <a:pt x="0" y="132489"/>
                  </a:lnTo>
                  <a:lnTo>
                    <a:pt x="13523" y="89032"/>
                  </a:lnTo>
                  <a:lnTo>
                    <a:pt x="29399" y="58427"/>
                  </a:lnTo>
                  <a:lnTo>
                    <a:pt x="64129" y="25050"/>
                  </a:lnTo>
                  <a:lnTo>
                    <a:pt x="84177" y="10286"/>
                  </a:lnTo>
                  <a:lnTo>
                    <a:pt x="107904" y="2165"/>
                  </a:lnTo>
                  <a:lnTo>
                    <a:pt x="120783" y="0"/>
                  </a:lnTo>
                  <a:lnTo>
                    <a:pt x="144451" y="3832"/>
                  </a:lnTo>
                  <a:lnTo>
                    <a:pt x="174386" y="19144"/>
                  </a:lnTo>
                  <a:lnTo>
                    <a:pt x="182652" y="25357"/>
                  </a:lnTo>
                  <a:lnTo>
                    <a:pt x="194955" y="44738"/>
                  </a:lnTo>
                  <a:lnTo>
                    <a:pt x="203152" y="68950"/>
                  </a:lnTo>
                  <a:lnTo>
                    <a:pt x="206598" y="107719"/>
                  </a:lnTo>
                  <a:lnTo>
                    <a:pt x="194801" y="163629"/>
                  </a:lnTo>
                  <a:lnTo>
                    <a:pt x="189242" y="171983"/>
                  </a:lnTo>
                  <a:lnTo>
                    <a:pt x="173707" y="184385"/>
                  </a:lnTo>
                  <a:lnTo>
                    <a:pt x="142158" y="199539"/>
                  </a:lnTo>
                  <a:lnTo>
                    <a:pt x="154600" y="198534"/>
                  </a:lnTo>
                  <a:lnTo>
                    <a:pt x="200244" y="210582"/>
                  </a:lnTo>
                  <a:lnTo>
                    <a:pt x="253381" y="245533"/>
                  </a:lnTo>
                  <a:lnTo>
                    <a:pt x="278282" y="271694"/>
                  </a:lnTo>
                  <a:lnTo>
                    <a:pt x="307218" y="332781"/>
                  </a:lnTo>
                  <a:lnTo>
                    <a:pt x="308419" y="353727"/>
                  </a:lnTo>
                  <a:lnTo>
                    <a:pt x="307102" y="364225"/>
                  </a:lnTo>
                  <a:lnTo>
                    <a:pt x="296280" y="382130"/>
                  </a:lnTo>
                  <a:lnTo>
                    <a:pt x="278601" y="396717"/>
                  </a:lnTo>
                  <a:lnTo>
                    <a:pt x="242341" y="410335"/>
                  </a:lnTo>
                  <a:lnTo>
                    <a:pt x="203131" y="413721"/>
                  </a:lnTo>
                  <a:lnTo>
                    <a:pt x="141470" y="401902"/>
                  </a:lnTo>
                  <a:lnTo>
                    <a:pt x="93897" y="3957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958715" y="48746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085057" y="4611482"/>
              <a:ext cx="42115" cy="305327"/>
            </a:xfrm>
            <a:custGeom>
              <a:avLst/>
              <a:gdLst/>
              <a:ahLst/>
              <a:cxnLst/>
              <a:rect l="0" t="0" r="0" b="0"/>
              <a:pathLst>
                <a:path w="42115" h="305327">
                  <a:moveTo>
                    <a:pt x="0" y="0"/>
                  </a:moveTo>
                  <a:lnTo>
                    <a:pt x="0" y="58617"/>
                  </a:lnTo>
                  <a:lnTo>
                    <a:pt x="11453" y="121452"/>
                  </a:lnTo>
                  <a:lnTo>
                    <a:pt x="18211" y="170126"/>
                  </a:lnTo>
                  <a:lnTo>
                    <a:pt x="26083" y="233386"/>
                  </a:lnTo>
                  <a:lnTo>
                    <a:pt x="39194" y="287404"/>
                  </a:lnTo>
                  <a:lnTo>
                    <a:pt x="42114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421969" y="4653596"/>
              <a:ext cx="21058" cy="315855"/>
            </a:xfrm>
            <a:custGeom>
              <a:avLst/>
              <a:gdLst/>
              <a:ahLst/>
              <a:cxnLst/>
              <a:rect l="0" t="0" r="0" b="0"/>
              <a:pathLst>
                <a:path w="21058" h="315855">
                  <a:moveTo>
                    <a:pt x="0" y="0"/>
                  </a:moveTo>
                  <a:lnTo>
                    <a:pt x="0" y="58616"/>
                  </a:lnTo>
                  <a:lnTo>
                    <a:pt x="1169" y="118856"/>
                  </a:lnTo>
                  <a:lnTo>
                    <a:pt x="8333" y="176336"/>
                  </a:lnTo>
                  <a:lnTo>
                    <a:pt x="12997" y="230842"/>
                  </a:lnTo>
                  <a:lnTo>
                    <a:pt x="18669" y="277797"/>
                  </a:lnTo>
                  <a:lnTo>
                    <a:pt x="21057" y="3158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260491" y="4643067"/>
              <a:ext cx="161479" cy="240260"/>
            </a:xfrm>
            <a:custGeom>
              <a:avLst/>
              <a:gdLst/>
              <a:ahLst/>
              <a:cxnLst/>
              <a:rect l="0" t="0" r="0" b="0"/>
              <a:pathLst>
                <a:path w="161479" h="240260">
                  <a:moveTo>
                    <a:pt x="161478" y="221098"/>
                  </a:moveTo>
                  <a:lnTo>
                    <a:pt x="118786" y="224218"/>
                  </a:lnTo>
                  <a:lnTo>
                    <a:pt x="65475" y="237887"/>
                  </a:lnTo>
                  <a:lnTo>
                    <a:pt x="40041" y="240259"/>
                  </a:lnTo>
                  <a:lnTo>
                    <a:pt x="30217" y="236212"/>
                  </a:lnTo>
                  <a:lnTo>
                    <a:pt x="22498" y="228834"/>
                  </a:lnTo>
                  <a:lnTo>
                    <a:pt x="1704" y="188961"/>
                  </a:lnTo>
                  <a:lnTo>
                    <a:pt x="0" y="165091"/>
                  </a:lnTo>
                  <a:lnTo>
                    <a:pt x="2849" y="106050"/>
                  </a:lnTo>
                  <a:lnTo>
                    <a:pt x="10647" y="47638"/>
                  </a:lnTo>
                  <a:lnTo>
                    <a:pt x="1407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642653" y="4557367"/>
            <a:ext cx="705410" cy="348913"/>
            <a:chOff x="2642653" y="4557367"/>
            <a:chExt cx="705410" cy="348913"/>
          </a:xfrm>
        </p:grpSpPr>
        <p:sp>
          <p:nvSpPr>
            <p:cNvPr id="30" name="Freeform 29"/>
            <p:cNvSpPr/>
            <p:nvPr/>
          </p:nvSpPr>
          <p:spPr>
            <a:xfrm>
              <a:off x="2705823" y="4674653"/>
              <a:ext cx="10530" cy="231627"/>
            </a:xfrm>
            <a:custGeom>
              <a:avLst/>
              <a:gdLst/>
              <a:ahLst/>
              <a:cxnLst/>
              <a:rect l="0" t="0" r="0" b="0"/>
              <a:pathLst>
                <a:path w="10530" h="231627">
                  <a:moveTo>
                    <a:pt x="10529" y="0"/>
                  </a:moveTo>
                  <a:lnTo>
                    <a:pt x="10529" y="57264"/>
                  </a:lnTo>
                  <a:lnTo>
                    <a:pt x="10529" y="106654"/>
                  </a:lnTo>
                  <a:lnTo>
                    <a:pt x="10529" y="155213"/>
                  </a:lnTo>
                  <a:lnTo>
                    <a:pt x="3293" y="215845"/>
                  </a:lnTo>
                  <a:lnTo>
                    <a:pt x="0" y="2316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821637" y="4664124"/>
              <a:ext cx="1" cy="242156"/>
            </a:xfrm>
            <a:custGeom>
              <a:avLst/>
              <a:gdLst/>
              <a:ahLst/>
              <a:cxnLst/>
              <a:rect l="0" t="0" r="0" b="0"/>
              <a:pathLst>
                <a:path w="1" h="242156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58333"/>
                  </a:lnTo>
                  <a:lnTo>
                    <a:pt x="0" y="204451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642653" y="4557367"/>
              <a:ext cx="273741" cy="117287"/>
            </a:xfrm>
            <a:custGeom>
              <a:avLst/>
              <a:gdLst/>
              <a:ahLst/>
              <a:cxnLst/>
              <a:rect l="0" t="0" r="0" b="0"/>
              <a:pathLst>
                <a:path w="273741" h="117287">
                  <a:moveTo>
                    <a:pt x="0" y="22529"/>
                  </a:moveTo>
                  <a:lnTo>
                    <a:pt x="0" y="44886"/>
                  </a:lnTo>
                  <a:lnTo>
                    <a:pt x="6238" y="62101"/>
                  </a:lnTo>
                  <a:lnTo>
                    <a:pt x="11178" y="69967"/>
                  </a:lnTo>
                  <a:lnTo>
                    <a:pt x="19150" y="75212"/>
                  </a:lnTo>
                  <a:lnTo>
                    <a:pt x="40486" y="81039"/>
                  </a:lnTo>
                  <a:lnTo>
                    <a:pt x="50387" y="80253"/>
                  </a:lnTo>
                  <a:lnTo>
                    <a:pt x="67628" y="73140"/>
                  </a:lnTo>
                  <a:lnTo>
                    <a:pt x="129361" y="22313"/>
                  </a:lnTo>
                  <a:lnTo>
                    <a:pt x="149910" y="9565"/>
                  </a:lnTo>
                  <a:lnTo>
                    <a:pt x="174641" y="0"/>
                  </a:lnTo>
                  <a:lnTo>
                    <a:pt x="198111" y="1208"/>
                  </a:lnTo>
                  <a:lnTo>
                    <a:pt x="209283" y="4805"/>
                  </a:lnTo>
                  <a:lnTo>
                    <a:pt x="227935" y="21281"/>
                  </a:lnTo>
                  <a:lnTo>
                    <a:pt x="242854" y="44201"/>
                  </a:lnTo>
                  <a:lnTo>
                    <a:pt x="261963" y="90804"/>
                  </a:lnTo>
                  <a:lnTo>
                    <a:pt x="273740" y="1172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095378" y="4631834"/>
              <a:ext cx="231628" cy="76483"/>
            </a:xfrm>
            <a:custGeom>
              <a:avLst/>
              <a:gdLst/>
              <a:ahLst/>
              <a:cxnLst/>
              <a:rect l="0" t="0" r="0" b="0"/>
              <a:pathLst>
                <a:path w="231628" h="76483">
                  <a:moveTo>
                    <a:pt x="0" y="21762"/>
                  </a:moveTo>
                  <a:lnTo>
                    <a:pt x="9575" y="45808"/>
                  </a:lnTo>
                  <a:lnTo>
                    <a:pt x="20243" y="60135"/>
                  </a:lnTo>
                  <a:lnTo>
                    <a:pt x="44992" y="75765"/>
                  </a:lnTo>
                  <a:lnTo>
                    <a:pt x="54561" y="76482"/>
                  </a:lnTo>
                  <a:lnTo>
                    <a:pt x="74552" y="71038"/>
                  </a:lnTo>
                  <a:lnTo>
                    <a:pt x="92016" y="57700"/>
                  </a:lnTo>
                  <a:lnTo>
                    <a:pt x="143729" y="4469"/>
                  </a:lnTo>
                  <a:lnTo>
                    <a:pt x="151971" y="874"/>
                  </a:lnTo>
                  <a:lnTo>
                    <a:pt x="170488" y="0"/>
                  </a:lnTo>
                  <a:lnTo>
                    <a:pt x="187296" y="6630"/>
                  </a:lnTo>
                  <a:lnTo>
                    <a:pt x="195054" y="11674"/>
                  </a:lnTo>
                  <a:lnTo>
                    <a:pt x="206794" y="26637"/>
                  </a:lnTo>
                  <a:lnTo>
                    <a:pt x="231627" y="638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084849" y="4706238"/>
              <a:ext cx="263214" cy="98079"/>
            </a:xfrm>
            <a:custGeom>
              <a:avLst/>
              <a:gdLst/>
              <a:ahLst/>
              <a:cxnLst/>
              <a:rect l="0" t="0" r="0" b="0"/>
              <a:pathLst>
                <a:path w="263214" h="98079">
                  <a:moveTo>
                    <a:pt x="0" y="0"/>
                  </a:moveTo>
                  <a:lnTo>
                    <a:pt x="15641" y="17981"/>
                  </a:lnTo>
                  <a:lnTo>
                    <a:pt x="40434" y="58563"/>
                  </a:lnTo>
                  <a:lnTo>
                    <a:pt x="68212" y="86351"/>
                  </a:lnTo>
                  <a:lnTo>
                    <a:pt x="86469" y="96090"/>
                  </a:lnTo>
                  <a:lnTo>
                    <a:pt x="106281" y="98078"/>
                  </a:lnTo>
                  <a:lnTo>
                    <a:pt x="125615" y="93893"/>
                  </a:lnTo>
                  <a:lnTo>
                    <a:pt x="142007" y="84234"/>
                  </a:lnTo>
                  <a:lnTo>
                    <a:pt x="153971" y="69023"/>
                  </a:lnTo>
                  <a:lnTo>
                    <a:pt x="176773" y="36251"/>
                  </a:lnTo>
                  <a:lnTo>
                    <a:pt x="184529" y="32356"/>
                  </a:lnTo>
                  <a:lnTo>
                    <a:pt x="202506" y="31148"/>
                  </a:lnTo>
                  <a:lnTo>
                    <a:pt x="219074" y="37630"/>
                  </a:lnTo>
                  <a:lnTo>
                    <a:pt x="248775" y="60855"/>
                  </a:lnTo>
                  <a:lnTo>
                    <a:pt x="256796" y="71111"/>
                  </a:lnTo>
                  <a:lnTo>
                    <a:pt x="263213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4655524" y="1842487"/>
            <a:ext cx="958337" cy="447708"/>
            <a:chOff x="4655524" y="1842487"/>
            <a:chExt cx="958337" cy="447708"/>
          </a:xfrm>
        </p:grpSpPr>
        <p:sp>
          <p:nvSpPr>
            <p:cNvPr id="36" name="Freeform 35"/>
            <p:cNvSpPr/>
            <p:nvPr/>
          </p:nvSpPr>
          <p:spPr>
            <a:xfrm>
              <a:off x="4655524" y="1842487"/>
              <a:ext cx="260078" cy="419877"/>
            </a:xfrm>
            <a:custGeom>
              <a:avLst/>
              <a:gdLst/>
              <a:ahLst/>
              <a:cxnLst/>
              <a:rect l="0" t="0" r="0" b="0"/>
              <a:pathLst>
                <a:path w="260078" h="419877">
                  <a:moveTo>
                    <a:pt x="145470" y="0"/>
                  </a:moveTo>
                  <a:lnTo>
                    <a:pt x="101508" y="14654"/>
                  </a:lnTo>
                  <a:lnTo>
                    <a:pt x="81478" y="15091"/>
                  </a:lnTo>
                  <a:lnTo>
                    <a:pt x="19057" y="5715"/>
                  </a:lnTo>
                  <a:lnTo>
                    <a:pt x="8552" y="7319"/>
                  </a:lnTo>
                  <a:lnTo>
                    <a:pt x="2719" y="11899"/>
                  </a:lnTo>
                  <a:lnTo>
                    <a:pt x="0" y="18461"/>
                  </a:lnTo>
                  <a:lnTo>
                    <a:pt x="99" y="35111"/>
                  </a:lnTo>
                  <a:lnTo>
                    <a:pt x="16105" y="95066"/>
                  </a:lnTo>
                  <a:lnTo>
                    <a:pt x="26634" y="140051"/>
                  </a:lnTo>
                  <a:lnTo>
                    <a:pt x="34649" y="188061"/>
                  </a:lnTo>
                  <a:lnTo>
                    <a:pt x="37664" y="192055"/>
                  </a:lnTo>
                  <a:lnTo>
                    <a:pt x="40845" y="191207"/>
                  </a:lnTo>
                  <a:lnTo>
                    <a:pt x="59943" y="170220"/>
                  </a:lnTo>
                  <a:lnTo>
                    <a:pt x="78992" y="163391"/>
                  </a:lnTo>
                  <a:lnTo>
                    <a:pt x="141742" y="159816"/>
                  </a:lnTo>
                  <a:lnTo>
                    <a:pt x="164870" y="163836"/>
                  </a:lnTo>
                  <a:lnTo>
                    <a:pt x="192033" y="178265"/>
                  </a:lnTo>
                  <a:lnTo>
                    <a:pt x="222172" y="205272"/>
                  </a:lnTo>
                  <a:lnTo>
                    <a:pt x="247536" y="243188"/>
                  </a:lnTo>
                  <a:lnTo>
                    <a:pt x="255174" y="264841"/>
                  </a:lnTo>
                  <a:lnTo>
                    <a:pt x="260077" y="316870"/>
                  </a:lnTo>
                  <a:lnTo>
                    <a:pt x="258408" y="342042"/>
                  </a:lnTo>
                  <a:lnTo>
                    <a:pt x="249867" y="361029"/>
                  </a:lnTo>
                  <a:lnTo>
                    <a:pt x="211765" y="406754"/>
                  </a:lnTo>
                  <a:lnTo>
                    <a:pt x="191702" y="414746"/>
                  </a:lnTo>
                  <a:lnTo>
                    <a:pt x="140695" y="419876"/>
                  </a:lnTo>
                  <a:lnTo>
                    <a:pt x="105061" y="415176"/>
                  </a:lnTo>
                  <a:lnTo>
                    <a:pt x="77865" y="400785"/>
                  </a:lnTo>
                  <a:lnTo>
                    <a:pt x="65511" y="385187"/>
                  </a:lnTo>
                  <a:lnTo>
                    <a:pt x="50714" y="357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264248" y="2200455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253720" y="204252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380062" y="2144778"/>
              <a:ext cx="126343" cy="145417"/>
            </a:xfrm>
            <a:custGeom>
              <a:avLst/>
              <a:gdLst/>
              <a:ahLst/>
              <a:cxnLst/>
              <a:rect l="0" t="0" r="0" b="0"/>
              <a:pathLst>
                <a:path w="126343" h="145417">
                  <a:moveTo>
                    <a:pt x="0" y="55677"/>
                  </a:moveTo>
                  <a:lnTo>
                    <a:pt x="3119" y="98369"/>
                  </a:lnTo>
                  <a:lnTo>
                    <a:pt x="14654" y="140020"/>
                  </a:lnTo>
                  <a:lnTo>
                    <a:pt x="14449" y="144661"/>
                  </a:lnTo>
                  <a:lnTo>
                    <a:pt x="11972" y="145416"/>
                  </a:lnTo>
                  <a:lnTo>
                    <a:pt x="7981" y="143579"/>
                  </a:lnTo>
                  <a:lnTo>
                    <a:pt x="3547" y="129060"/>
                  </a:lnTo>
                  <a:lnTo>
                    <a:pt x="1637" y="69457"/>
                  </a:lnTo>
                  <a:lnTo>
                    <a:pt x="5797" y="46594"/>
                  </a:lnTo>
                  <a:lnTo>
                    <a:pt x="20305" y="19581"/>
                  </a:lnTo>
                  <a:lnTo>
                    <a:pt x="35931" y="7269"/>
                  </a:lnTo>
                  <a:lnTo>
                    <a:pt x="45011" y="2348"/>
                  </a:lnTo>
                  <a:lnTo>
                    <a:pt x="64458" y="0"/>
                  </a:lnTo>
                  <a:lnTo>
                    <a:pt x="74558" y="1012"/>
                  </a:lnTo>
                  <a:lnTo>
                    <a:pt x="82460" y="5196"/>
                  </a:lnTo>
                  <a:lnTo>
                    <a:pt x="94361" y="19203"/>
                  </a:lnTo>
                  <a:lnTo>
                    <a:pt x="118980" y="77230"/>
                  </a:lnTo>
                  <a:lnTo>
                    <a:pt x="126342" y="977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601160" y="22530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81394" y="1191870"/>
            <a:ext cx="1039912" cy="330494"/>
            <a:chOff x="181394" y="1191870"/>
            <a:chExt cx="1039912" cy="330494"/>
          </a:xfrm>
        </p:grpSpPr>
        <p:sp>
          <p:nvSpPr>
            <p:cNvPr id="42" name="Freeform 41"/>
            <p:cNvSpPr/>
            <p:nvPr/>
          </p:nvSpPr>
          <p:spPr>
            <a:xfrm>
              <a:off x="181394" y="1191870"/>
              <a:ext cx="197632" cy="330494"/>
            </a:xfrm>
            <a:custGeom>
              <a:avLst/>
              <a:gdLst/>
              <a:ahLst/>
              <a:cxnLst/>
              <a:rect l="0" t="0" r="0" b="0"/>
              <a:pathLst>
                <a:path w="197632" h="330494">
                  <a:moveTo>
                    <a:pt x="39704" y="92606"/>
                  </a:moveTo>
                  <a:lnTo>
                    <a:pt x="25050" y="151223"/>
                  </a:lnTo>
                  <a:lnTo>
                    <a:pt x="18742" y="211463"/>
                  </a:lnTo>
                  <a:lnTo>
                    <a:pt x="10564" y="265823"/>
                  </a:lnTo>
                  <a:lnTo>
                    <a:pt x="3012" y="326603"/>
                  </a:lnTo>
                  <a:lnTo>
                    <a:pt x="1205" y="330493"/>
                  </a:lnTo>
                  <a:lnTo>
                    <a:pt x="0" y="327236"/>
                  </a:lnTo>
                  <a:lnTo>
                    <a:pt x="1424" y="294707"/>
                  </a:lnTo>
                  <a:lnTo>
                    <a:pt x="9254" y="244905"/>
                  </a:lnTo>
                  <a:lnTo>
                    <a:pt x="18984" y="188815"/>
                  </a:lnTo>
                  <a:lnTo>
                    <a:pt x="29275" y="138270"/>
                  </a:lnTo>
                  <a:lnTo>
                    <a:pt x="36614" y="90538"/>
                  </a:lnTo>
                  <a:lnTo>
                    <a:pt x="44683" y="27597"/>
                  </a:lnTo>
                  <a:lnTo>
                    <a:pt x="50042" y="16511"/>
                  </a:lnTo>
                  <a:lnTo>
                    <a:pt x="65356" y="1075"/>
                  </a:lnTo>
                  <a:lnTo>
                    <a:pt x="73183" y="0"/>
                  </a:lnTo>
                  <a:lnTo>
                    <a:pt x="80741" y="2793"/>
                  </a:lnTo>
                  <a:lnTo>
                    <a:pt x="88119" y="8164"/>
                  </a:lnTo>
                  <a:lnTo>
                    <a:pt x="99436" y="26610"/>
                  </a:lnTo>
                  <a:lnTo>
                    <a:pt x="127205" y="81706"/>
                  </a:lnTo>
                  <a:lnTo>
                    <a:pt x="147369" y="130357"/>
                  </a:lnTo>
                  <a:lnTo>
                    <a:pt x="167946" y="190010"/>
                  </a:lnTo>
                  <a:lnTo>
                    <a:pt x="179607" y="238320"/>
                  </a:lnTo>
                  <a:lnTo>
                    <a:pt x="189235" y="300542"/>
                  </a:lnTo>
                  <a:lnTo>
                    <a:pt x="197631" y="3137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31626" y="1379233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15896" y="1295005"/>
              <a:ext cx="52643" cy="21058"/>
            </a:xfrm>
            <a:custGeom>
              <a:avLst/>
              <a:gdLst/>
              <a:ahLst/>
              <a:cxnLst/>
              <a:rect l="0" t="0" r="0" b="0"/>
              <a:pathLst>
                <a:path w="52643" h="21058">
                  <a:moveTo>
                    <a:pt x="52642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47481" y="1347647"/>
              <a:ext cx="52644" cy="21058"/>
            </a:xfrm>
            <a:custGeom>
              <a:avLst/>
              <a:gdLst/>
              <a:ahLst/>
              <a:cxnLst/>
              <a:rect l="0" t="0" r="0" b="0"/>
              <a:pathLst>
                <a:path w="52644" h="21058">
                  <a:moveTo>
                    <a:pt x="52643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68580" y="1337119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8617"/>
                  </a:lnTo>
                  <a:lnTo>
                    <a:pt x="0" y="11418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89333" y="1347647"/>
              <a:ext cx="5590" cy="126343"/>
            </a:xfrm>
            <a:custGeom>
              <a:avLst/>
              <a:gdLst/>
              <a:ahLst/>
              <a:cxnLst/>
              <a:rect l="0" t="0" r="0" b="0"/>
              <a:pathLst>
                <a:path w="5590" h="126343">
                  <a:moveTo>
                    <a:pt x="5589" y="0"/>
                  </a:moveTo>
                  <a:lnTo>
                    <a:pt x="0" y="58617"/>
                  </a:lnTo>
                  <a:lnTo>
                    <a:pt x="4044" y="108975"/>
                  </a:lnTo>
                  <a:lnTo>
                    <a:pt x="5589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36994" y="1248829"/>
              <a:ext cx="221100" cy="67234"/>
            </a:xfrm>
            <a:custGeom>
              <a:avLst/>
              <a:gdLst/>
              <a:ahLst/>
              <a:cxnLst/>
              <a:rect l="0" t="0" r="0" b="0"/>
              <a:pathLst>
                <a:path w="221100" h="67234">
                  <a:moveTo>
                    <a:pt x="0" y="35647"/>
                  </a:moveTo>
                  <a:lnTo>
                    <a:pt x="5590" y="52415"/>
                  </a:lnTo>
                  <a:lnTo>
                    <a:pt x="10745" y="56184"/>
                  </a:lnTo>
                  <a:lnTo>
                    <a:pt x="17692" y="57527"/>
                  </a:lnTo>
                  <a:lnTo>
                    <a:pt x="25833" y="57253"/>
                  </a:lnTo>
                  <a:lnTo>
                    <a:pt x="41117" y="50709"/>
                  </a:lnTo>
                  <a:lnTo>
                    <a:pt x="96778" y="12810"/>
                  </a:lnTo>
                  <a:lnTo>
                    <a:pt x="126941" y="1064"/>
                  </a:lnTo>
                  <a:lnTo>
                    <a:pt x="147665" y="0"/>
                  </a:lnTo>
                  <a:lnTo>
                    <a:pt x="167405" y="4596"/>
                  </a:lnTo>
                  <a:lnTo>
                    <a:pt x="183977" y="14438"/>
                  </a:lnTo>
                  <a:lnTo>
                    <a:pt x="196021" y="29730"/>
                  </a:lnTo>
                  <a:lnTo>
                    <a:pt x="221099" y="672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137077" y="1316062"/>
              <a:ext cx="84229" cy="63172"/>
            </a:xfrm>
            <a:custGeom>
              <a:avLst/>
              <a:gdLst/>
              <a:ahLst/>
              <a:cxnLst/>
              <a:rect l="0" t="0" r="0" b="0"/>
              <a:pathLst>
                <a:path w="84229" h="63172">
                  <a:moveTo>
                    <a:pt x="84228" y="0"/>
                  </a:moveTo>
                  <a:lnTo>
                    <a:pt x="67461" y="5589"/>
                  </a:lnTo>
                  <a:lnTo>
                    <a:pt x="52989" y="17692"/>
                  </a:lnTo>
                  <a:lnTo>
                    <a:pt x="18763" y="5336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158134" y="1284476"/>
              <a:ext cx="63172" cy="115815"/>
            </a:xfrm>
            <a:custGeom>
              <a:avLst/>
              <a:gdLst/>
              <a:ahLst/>
              <a:cxnLst/>
              <a:rect l="0" t="0" r="0" b="0"/>
              <a:pathLst>
                <a:path w="63172" h="115815">
                  <a:moveTo>
                    <a:pt x="0" y="0"/>
                  </a:moveTo>
                  <a:lnTo>
                    <a:pt x="19128" y="53875"/>
                  </a:lnTo>
                  <a:lnTo>
                    <a:pt x="63171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442404" y="1028576"/>
            <a:ext cx="547483" cy="500103"/>
            <a:chOff x="1442404" y="1028576"/>
            <a:chExt cx="547483" cy="500103"/>
          </a:xfrm>
        </p:grpSpPr>
        <p:sp>
          <p:nvSpPr>
            <p:cNvPr id="52" name="Freeform 51"/>
            <p:cNvSpPr/>
            <p:nvPr/>
          </p:nvSpPr>
          <p:spPr>
            <a:xfrm>
              <a:off x="1442404" y="1147606"/>
              <a:ext cx="238155" cy="381073"/>
            </a:xfrm>
            <a:custGeom>
              <a:avLst/>
              <a:gdLst/>
              <a:ahLst/>
              <a:cxnLst/>
              <a:rect l="0" t="0" r="0" b="0"/>
              <a:pathLst>
                <a:path w="238155" h="381073">
                  <a:moveTo>
                    <a:pt x="189513" y="0"/>
                  </a:moveTo>
                  <a:lnTo>
                    <a:pt x="127232" y="16788"/>
                  </a:lnTo>
                  <a:lnTo>
                    <a:pt x="73182" y="20214"/>
                  </a:lnTo>
                  <a:lnTo>
                    <a:pt x="59316" y="20495"/>
                  </a:lnTo>
                  <a:lnTo>
                    <a:pt x="48903" y="24192"/>
                  </a:lnTo>
                  <a:lnTo>
                    <a:pt x="34213" y="37658"/>
                  </a:lnTo>
                  <a:lnTo>
                    <a:pt x="30997" y="46162"/>
                  </a:lnTo>
                  <a:lnTo>
                    <a:pt x="30544" y="64970"/>
                  </a:lnTo>
                  <a:lnTo>
                    <a:pt x="42901" y="127503"/>
                  </a:lnTo>
                  <a:lnTo>
                    <a:pt x="56307" y="177134"/>
                  </a:lnTo>
                  <a:lnTo>
                    <a:pt x="60935" y="182430"/>
                  </a:lnTo>
                  <a:lnTo>
                    <a:pt x="66359" y="183621"/>
                  </a:lnTo>
                  <a:lnTo>
                    <a:pt x="72316" y="182076"/>
                  </a:lnTo>
                  <a:lnTo>
                    <a:pt x="118079" y="155536"/>
                  </a:lnTo>
                  <a:lnTo>
                    <a:pt x="140997" y="154135"/>
                  </a:lnTo>
                  <a:lnTo>
                    <a:pt x="164441" y="158581"/>
                  </a:lnTo>
                  <a:lnTo>
                    <a:pt x="190793" y="174239"/>
                  </a:lnTo>
                  <a:lnTo>
                    <a:pt x="227824" y="207360"/>
                  </a:lnTo>
                  <a:lnTo>
                    <a:pt x="235786" y="227470"/>
                  </a:lnTo>
                  <a:lnTo>
                    <a:pt x="238154" y="250836"/>
                  </a:lnTo>
                  <a:lnTo>
                    <a:pt x="227023" y="300672"/>
                  </a:lnTo>
                  <a:lnTo>
                    <a:pt x="202641" y="354970"/>
                  </a:lnTo>
                  <a:lnTo>
                    <a:pt x="182869" y="371454"/>
                  </a:lnTo>
                  <a:lnTo>
                    <a:pt x="171046" y="377487"/>
                  </a:lnTo>
                  <a:lnTo>
                    <a:pt x="148550" y="381072"/>
                  </a:lnTo>
                  <a:lnTo>
                    <a:pt x="94908" y="370890"/>
                  </a:lnTo>
                  <a:lnTo>
                    <a:pt x="32768" y="350852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779105" y="1028576"/>
              <a:ext cx="210782" cy="248656"/>
            </a:xfrm>
            <a:custGeom>
              <a:avLst/>
              <a:gdLst/>
              <a:ahLst/>
              <a:cxnLst/>
              <a:rect l="0" t="0" r="0" b="0"/>
              <a:pathLst>
                <a:path w="210782" h="248656">
                  <a:moveTo>
                    <a:pt x="73910" y="3216"/>
                  </a:moveTo>
                  <a:lnTo>
                    <a:pt x="54782" y="55921"/>
                  </a:lnTo>
                  <a:lnTo>
                    <a:pt x="43572" y="71874"/>
                  </a:lnTo>
                  <a:lnTo>
                    <a:pt x="40816" y="73555"/>
                  </a:lnTo>
                  <a:lnTo>
                    <a:pt x="40149" y="71166"/>
                  </a:lnTo>
                  <a:lnTo>
                    <a:pt x="47484" y="42115"/>
                  </a:lnTo>
                  <a:lnTo>
                    <a:pt x="59825" y="25964"/>
                  </a:lnTo>
                  <a:lnTo>
                    <a:pt x="77009" y="12156"/>
                  </a:lnTo>
                  <a:lnTo>
                    <a:pt x="96344" y="2120"/>
                  </a:lnTo>
                  <a:lnTo>
                    <a:pt x="116636" y="0"/>
                  </a:lnTo>
                  <a:lnTo>
                    <a:pt x="126961" y="1072"/>
                  </a:lnTo>
                  <a:lnTo>
                    <a:pt x="135014" y="5296"/>
                  </a:lnTo>
                  <a:lnTo>
                    <a:pt x="147081" y="19349"/>
                  </a:lnTo>
                  <a:lnTo>
                    <a:pt x="153224" y="40412"/>
                  </a:lnTo>
                  <a:lnTo>
                    <a:pt x="163557" y="97325"/>
                  </a:lnTo>
                  <a:lnTo>
                    <a:pt x="161326" y="118742"/>
                  </a:lnTo>
                  <a:lnTo>
                    <a:pt x="134699" y="182175"/>
                  </a:lnTo>
                  <a:lnTo>
                    <a:pt x="120814" y="200127"/>
                  </a:lnTo>
                  <a:lnTo>
                    <a:pt x="80390" y="236771"/>
                  </a:lnTo>
                  <a:lnTo>
                    <a:pt x="61582" y="246618"/>
                  </a:lnTo>
                  <a:lnTo>
                    <a:pt x="41525" y="248655"/>
                  </a:lnTo>
                  <a:lnTo>
                    <a:pt x="31263" y="247561"/>
                  </a:lnTo>
                  <a:lnTo>
                    <a:pt x="13622" y="236986"/>
                  </a:lnTo>
                  <a:lnTo>
                    <a:pt x="5642" y="229253"/>
                  </a:lnTo>
                  <a:lnTo>
                    <a:pt x="1492" y="220588"/>
                  </a:lnTo>
                  <a:lnTo>
                    <a:pt x="0" y="201601"/>
                  </a:lnTo>
                  <a:lnTo>
                    <a:pt x="6356" y="184584"/>
                  </a:lnTo>
                  <a:lnTo>
                    <a:pt x="18150" y="169222"/>
                  </a:lnTo>
                  <a:lnTo>
                    <a:pt x="35090" y="154596"/>
                  </a:lnTo>
                  <a:lnTo>
                    <a:pt x="44520" y="150929"/>
                  </a:lnTo>
                  <a:lnTo>
                    <a:pt x="64358" y="149975"/>
                  </a:lnTo>
                  <a:lnTo>
                    <a:pt x="95256" y="161604"/>
                  </a:lnTo>
                  <a:lnTo>
                    <a:pt x="158163" y="200097"/>
                  </a:lnTo>
                  <a:lnTo>
                    <a:pt x="210781" y="2243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268648" y="1853015"/>
            <a:ext cx="436762" cy="287051"/>
            <a:chOff x="268648" y="1853015"/>
            <a:chExt cx="436762" cy="287051"/>
          </a:xfrm>
        </p:grpSpPr>
        <p:sp>
          <p:nvSpPr>
            <p:cNvPr id="55" name="Freeform 54"/>
            <p:cNvSpPr/>
            <p:nvPr/>
          </p:nvSpPr>
          <p:spPr>
            <a:xfrm>
              <a:off x="268648" y="1853015"/>
              <a:ext cx="163021" cy="287051"/>
            </a:xfrm>
            <a:custGeom>
              <a:avLst/>
              <a:gdLst/>
              <a:ahLst/>
              <a:cxnLst/>
              <a:rect l="0" t="0" r="0" b="0"/>
              <a:pathLst>
                <a:path w="163021" h="287051">
                  <a:moveTo>
                    <a:pt x="5092" y="0"/>
                  </a:moveTo>
                  <a:lnTo>
                    <a:pt x="13426" y="48931"/>
                  </a:lnTo>
                  <a:lnTo>
                    <a:pt x="14971" y="96776"/>
                  </a:lnTo>
                  <a:lnTo>
                    <a:pt x="15492" y="159756"/>
                  </a:lnTo>
                  <a:lnTo>
                    <a:pt x="15583" y="208642"/>
                  </a:lnTo>
                  <a:lnTo>
                    <a:pt x="4163" y="272101"/>
                  </a:lnTo>
                  <a:lnTo>
                    <a:pt x="0" y="287050"/>
                  </a:lnTo>
                  <a:lnTo>
                    <a:pt x="2049" y="281996"/>
                  </a:lnTo>
                  <a:lnTo>
                    <a:pt x="7811" y="229017"/>
                  </a:lnTo>
                  <a:lnTo>
                    <a:pt x="19668" y="169370"/>
                  </a:lnTo>
                  <a:lnTo>
                    <a:pt x="18803" y="110838"/>
                  </a:lnTo>
                  <a:lnTo>
                    <a:pt x="30540" y="47785"/>
                  </a:lnTo>
                  <a:lnTo>
                    <a:pt x="40449" y="12209"/>
                  </a:lnTo>
                  <a:lnTo>
                    <a:pt x="46211" y="6969"/>
                  </a:lnTo>
                  <a:lnTo>
                    <a:pt x="53562" y="5816"/>
                  </a:lnTo>
                  <a:lnTo>
                    <a:pt x="61972" y="7387"/>
                  </a:lnTo>
                  <a:lnTo>
                    <a:pt x="68748" y="13114"/>
                  </a:lnTo>
                  <a:lnTo>
                    <a:pt x="103001" y="74942"/>
                  </a:lnTo>
                  <a:lnTo>
                    <a:pt x="120142" y="130400"/>
                  </a:lnTo>
                  <a:lnTo>
                    <a:pt x="134793" y="186155"/>
                  </a:lnTo>
                  <a:lnTo>
                    <a:pt x="152472" y="241713"/>
                  </a:lnTo>
                  <a:lnTo>
                    <a:pt x="16302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73740" y="2021471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89595" y="1937243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51141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10652" y="1989886"/>
              <a:ext cx="94758" cy="31586"/>
            </a:xfrm>
            <a:custGeom>
              <a:avLst/>
              <a:gdLst/>
              <a:ahLst/>
              <a:cxnLst/>
              <a:rect l="0" t="0" r="0" b="0"/>
              <a:pathLst>
                <a:path w="94758" h="31586">
                  <a:moveTo>
                    <a:pt x="94757" y="0"/>
                  </a:moveTo>
                  <a:lnTo>
                    <a:pt x="40882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831751" y="1828795"/>
            <a:ext cx="1217212" cy="322939"/>
            <a:chOff x="831751" y="1828795"/>
            <a:chExt cx="1217212" cy="322939"/>
          </a:xfrm>
        </p:grpSpPr>
        <p:sp>
          <p:nvSpPr>
            <p:cNvPr id="60" name="Freeform 59"/>
            <p:cNvSpPr/>
            <p:nvPr/>
          </p:nvSpPr>
          <p:spPr>
            <a:xfrm>
              <a:off x="905450" y="1874072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10529" y="0"/>
                  </a:moveTo>
                  <a:lnTo>
                    <a:pt x="4463" y="33622"/>
                  </a:lnTo>
                  <a:lnTo>
                    <a:pt x="8984" y="88443"/>
                  </a:lnTo>
                  <a:lnTo>
                    <a:pt x="4634" y="144072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010735" y="1916186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10529" y="0"/>
                  </a:moveTo>
                  <a:lnTo>
                    <a:pt x="2196" y="62478"/>
                  </a:lnTo>
                  <a:lnTo>
                    <a:pt x="3770" y="101960"/>
                  </a:lnTo>
                  <a:lnTo>
                    <a:pt x="6355" y="123694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31751" y="1835809"/>
              <a:ext cx="284270" cy="59321"/>
            </a:xfrm>
            <a:custGeom>
              <a:avLst/>
              <a:gdLst/>
              <a:ahLst/>
              <a:cxnLst/>
              <a:rect l="0" t="0" r="0" b="0"/>
              <a:pathLst>
                <a:path w="284270" h="59321">
                  <a:moveTo>
                    <a:pt x="0" y="17206"/>
                  </a:moveTo>
                  <a:lnTo>
                    <a:pt x="34897" y="46515"/>
                  </a:lnTo>
                  <a:lnTo>
                    <a:pt x="57234" y="53629"/>
                  </a:lnTo>
                  <a:lnTo>
                    <a:pt x="69741" y="55526"/>
                  </a:lnTo>
                  <a:lnTo>
                    <a:pt x="89878" y="51395"/>
                  </a:lnTo>
                  <a:lnTo>
                    <a:pt x="114368" y="35915"/>
                  </a:lnTo>
                  <a:lnTo>
                    <a:pt x="149193" y="9723"/>
                  </a:lnTo>
                  <a:lnTo>
                    <a:pt x="172373" y="2182"/>
                  </a:lnTo>
                  <a:lnTo>
                    <a:pt x="197103" y="0"/>
                  </a:lnTo>
                  <a:lnTo>
                    <a:pt x="219792" y="2930"/>
                  </a:lnTo>
                  <a:lnTo>
                    <a:pt x="238455" y="11251"/>
                  </a:lnTo>
                  <a:lnTo>
                    <a:pt x="254549" y="23918"/>
                  </a:lnTo>
                  <a:lnTo>
                    <a:pt x="284269" y="593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295005" y="1905658"/>
              <a:ext cx="84229" cy="94757"/>
            </a:xfrm>
            <a:custGeom>
              <a:avLst/>
              <a:gdLst/>
              <a:ahLst/>
              <a:cxnLst/>
              <a:rect l="0" t="0" r="0" b="0"/>
              <a:pathLst>
                <a:path w="84229" h="94757">
                  <a:moveTo>
                    <a:pt x="84228" y="0"/>
                  </a:moveTo>
                  <a:lnTo>
                    <a:pt x="20894" y="63333"/>
                  </a:lnTo>
                  <a:lnTo>
                    <a:pt x="9286" y="76111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273948" y="1905658"/>
              <a:ext cx="115814" cy="126343"/>
            </a:xfrm>
            <a:custGeom>
              <a:avLst/>
              <a:gdLst/>
              <a:ahLst/>
              <a:cxnLst/>
              <a:rect l="0" t="0" r="0" b="0"/>
              <a:pathLst>
                <a:path w="115814" h="126343">
                  <a:moveTo>
                    <a:pt x="0" y="0"/>
                  </a:moveTo>
                  <a:lnTo>
                    <a:pt x="49498" y="55087"/>
                  </a:lnTo>
                  <a:lnTo>
                    <a:pt x="102180" y="112515"/>
                  </a:lnTo>
                  <a:lnTo>
                    <a:pt x="115813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547689" y="1828795"/>
              <a:ext cx="231628" cy="279650"/>
            </a:xfrm>
            <a:custGeom>
              <a:avLst/>
              <a:gdLst/>
              <a:ahLst/>
              <a:cxnLst/>
              <a:rect l="0" t="0" r="0" b="0"/>
              <a:pathLst>
                <a:path w="231628" h="279650">
                  <a:moveTo>
                    <a:pt x="0" y="87391"/>
                  </a:moveTo>
                  <a:lnTo>
                    <a:pt x="14654" y="43428"/>
                  </a:lnTo>
                  <a:lnTo>
                    <a:pt x="27570" y="26518"/>
                  </a:lnTo>
                  <a:lnTo>
                    <a:pt x="45008" y="12373"/>
                  </a:lnTo>
                  <a:lnTo>
                    <a:pt x="64457" y="2187"/>
                  </a:lnTo>
                  <a:lnTo>
                    <a:pt x="84799" y="0"/>
                  </a:lnTo>
                  <a:lnTo>
                    <a:pt x="104369" y="4097"/>
                  </a:lnTo>
                  <a:lnTo>
                    <a:pt x="120865" y="13717"/>
                  </a:lnTo>
                  <a:lnTo>
                    <a:pt x="143306" y="37876"/>
                  </a:lnTo>
                  <a:lnTo>
                    <a:pt x="151429" y="60315"/>
                  </a:lnTo>
                  <a:lnTo>
                    <a:pt x="156644" y="112848"/>
                  </a:lnTo>
                  <a:lnTo>
                    <a:pt x="151958" y="148746"/>
                  </a:lnTo>
                  <a:lnTo>
                    <a:pt x="131488" y="198383"/>
                  </a:lnTo>
                  <a:lnTo>
                    <a:pt x="89912" y="254163"/>
                  </a:lnTo>
                  <a:lnTo>
                    <a:pt x="51685" y="275185"/>
                  </a:lnTo>
                  <a:lnTo>
                    <a:pt x="41476" y="279267"/>
                  </a:lnTo>
                  <a:lnTo>
                    <a:pt x="32330" y="279649"/>
                  </a:lnTo>
                  <a:lnTo>
                    <a:pt x="15928" y="273835"/>
                  </a:lnTo>
                  <a:lnTo>
                    <a:pt x="11789" y="266669"/>
                  </a:lnTo>
                  <a:lnTo>
                    <a:pt x="10309" y="246229"/>
                  </a:lnTo>
                  <a:lnTo>
                    <a:pt x="13891" y="236567"/>
                  </a:lnTo>
                  <a:lnTo>
                    <a:pt x="27231" y="219592"/>
                  </a:lnTo>
                  <a:lnTo>
                    <a:pt x="36871" y="215299"/>
                  </a:lnTo>
                  <a:lnTo>
                    <a:pt x="99424" y="213708"/>
                  </a:lnTo>
                  <a:lnTo>
                    <a:pt x="148581" y="220964"/>
                  </a:lnTo>
                  <a:lnTo>
                    <a:pt x="202831" y="220491"/>
                  </a:lnTo>
                  <a:lnTo>
                    <a:pt x="231627" y="2137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819617" y="1842487"/>
              <a:ext cx="229346" cy="309247"/>
            </a:xfrm>
            <a:custGeom>
              <a:avLst/>
              <a:gdLst/>
              <a:ahLst/>
              <a:cxnLst/>
              <a:rect l="0" t="0" r="0" b="0"/>
              <a:pathLst>
                <a:path w="229346" h="309247">
                  <a:moveTo>
                    <a:pt x="170269" y="0"/>
                  </a:moveTo>
                  <a:lnTo>
                    <a:pt x="159090" y="11178"/>
                  </a:lnTo>
                  <a:lnTo>
                    <a:pt x="141124" y="16666"/>
                  </a:lnTo>
                  <a:lnTo>
                    <a:pt x="79126" y="19309"/>
                  </a:lnTo>
                  <a:lnTo>
                    <a:pt x="23346" y="6326"/>
                  </a:lnTo>
                  <a:lnTo>
                    <a:pt x="14998" y="7727"/>
                  </a:lnTo>
                  <a:lnTo>
                    <a:pt x="8263" y="12170"/>
                  </a:lnTo>
                  <a:lnTo>
                    <a:pt x="2604" y="18642"/>
                  </a:lnTo>
                  <a:lnTo>
                    <a:pt x="0" y="26466"/>
                  </a:lnTo>
                  <a:lnTo>
                    <a:pt x="1926" y="55415"/>
                  </a:lnTo>
                  <a:lnTo>
                    <a:pt x="13057" y="106526"/>
                  </a:lnTo>
                  <a:lnTo>
                    <a:pt x="16328" y="120150"/>
                  </a:lnTo>
                  <a:lnTo>
                    <a:pt x="22018" y="128063"/>
                  </a:lnTo>
                  <a:lnTo>
                    <a:pt x="29321" y="132169"/>
                  </a:lnTo>
                  <a:lnTo>
                    <a:pt x="37699" y="133736"/>
                  </a:lnTo>
                  <a:lnTo>
                    <a:pt x="45624" y="132441"/>
                  </a:lnTo>
                  <a:lnTo>
                    <a:pt x="81393" y="119791"/>
                  </a:lnTo>
                  <a:lnTo>
                    <a:pt x="119369" y="120111"/>
                  </a:lnTo>
                  <a:lnTo>
                    <a:pt x="145307" y="125912"/>
                  </a:lnTo>
                  <a:lnTo>
                    <a:pt x="178470" y="142332"/>
                  </a:lnTo>
                  <a:lnTo>
                    <a:pt x="203634" y="163185"/>
                  </a:lnTo>
                  <a:lnTo>
                    <a:pt x="218633" y="181321"/>
                  </a:lnTo>
                  <a:lnTo>
                    <a:pt x="226859" y="204199"/>
                  </a:lnTo>
                  <a:lnTo>
                    <a:pt x="229345" y="228795"/>
                  </a:lnTo>
                  <a:lnTo>
                    <a:pt x="226550" y="251425"/>
                  </a:lnTo>
                  <a:lnTo>
                    <a:pt x="218290" y="270062"/>
                  </a:lnTo>
                  <a:lnTo>
                    <a:pt x="212811" y="278307"/>
                  </a:lnTo>
                  <a:lnTo>
                    <a:pt x="197365" y="290588"/>
                  </a:lnTo>
                  <a:lnTo>
                    <a:pt x="158853" y="308004"/>
                  </a:lnTo>
                  <a:lnTo>
                    <a:pt x="138289" y="309246"/>
                  </a:lnTo>
                  <a:lnTo>
                    <a:pt x="96569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275344" y="2355438"/>
            <a:ext cx="2104097" cy="371443"/>
            <a:chOff x="275344" y="2355438"/>
            <a:chExt cx="2104097" cy="371443"/>
          </a:xfrm>
        </p:grpSpPr>
        <p:sp>
          <p:nvSpPr>
            <p:cNvPr id="68" name="Freeform 67"/>
            <p:cNvSpPr/>
            <p:nvPr/>
          </p:nvSpPr>
          <p:spPr>
            <a:xfrm>
              <a:off x="275344" y="2452520"/>
              <a:ext cx="177382" cy="253304"/>
            </a:xfrm>
            <a:custGeom>
              <a:avLst/>
              <a:gdLst/>
              <a:ahLst/>
              <a:cxnLst/>
              <a:rect l="0" t="0" r="0" b="0"/>
              <a:pathLst>
                <a:path w="177382" h="253304">
                  <a:moveTo>
                    <a:pt x="29982" y="32205"/>
                  </a:moveTo>
                  <a:lnTo>
                    <a:pt x="22746" y="59761"/>
                  </a:lnTo>
                  <a:lnTo>
                    <a:pt x="16984" y="115984"/>
                  </a:lnTo>
                  <a:lnTo>
                    <a:pt x="10517" y="178085"/>
                  </a:lnTo>
                  <a:lnTo>
                    <a:pt x="3807" y="218148"/>
                  </a:lnTo>
                  <a:lnTo>
                    <a:pt x="2004" y="220508"/>
                  </a:lnTo>
                  <a:lnTo>
                    <a:pt x="0" y="207532"/>
                  </a:lnTo>
                  <a:lnTo>
                    <a:pt x="10060" y="146613"/>
                  </a:lnTo>
                  <a:lnTo>
                    <a:pt x="23187" y="91589"/>
                  </a:lnTo>
                  <a:lnTo>
                    <a:pt x="40540" y="33093"/>
                  </a:lnTo>
                  <a:lnTo>
                    <a:pt x="44040" y="22268"/>
                  </a:lnTo>
                  <a:lnTo>
                    <a:pt x="57287" y="7122"/>
                  </a:lnTo>
                  <a:lnTo>
                    <a:pt x="65733" y="1445"/>
                  </a:lnTo>
                  <a:lnTo>
                    <a:pt x="73703" y="0"/>
                  </a:lnTo>
                  <a:lnTo>
                    <a:pt x="81356" y="1376"/>
                  </a:lnTo>
                  <a:lnTo>
                    <a:pt x="88798" y="4633"/>
                  </a:lnTo>
                  <a:lnTo>
                    <a:pt x="100186" y="17611"/>
                  </a:lnTo>
                  <a:lnTo>
                    <a:pt x="117029" y="60128"/>
                  </a:lnTo>
                  <a:lnTo>
                    <a:pt x="132791" y="113586"/>
                  </a:lnTo>
                  <a:lnTo>
                    <a:pt x="154102" y="169206"/>
                  </a:lnTo>
                  <a:lnTo>
                    <a:pt x="172409" y="228538"/>
                  </a:lnTo>
                  <a:lnTo>
                    <a:pt x="177381" y="2533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26383" y="2621595"/>
              <a:ext cx="105286" cy="21059"/>
            </a:xfrm>
            <a:custGeom>
              <a:avLst/>
              <a:gdLst/>
              <a:ahLst/>
              <a:cxnLst/>
              <a:rect l="0" t="0" r="0" b="0"/>
              <a:pathLst>
                <a:path w="105286" h="21059">
                  <a:moveTo>
                    <a:pt x="105285" y="21058"/>
                  </a:moveTo>
                  <a:lnTo>
                    <a:pt x="88517" y="9879"/>
                  </a:lnTo>
                  <a:lnTo>
                    <a:pt x="55733" y="292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21181" y="2522276"/>
              <a:ext cx="105286" cy="15092"/>
            </a:xfrm>
            <a:custGeom>
              <a:avLst/>
              <a:gdLst/>
              <a:ahLst/>
              <a:cxnLst/>
              <a:rect l="0" t="0" r="0" b="0"/>
              <a:pathLst>
                <a:path w="105286" h="15092">
                  <a:moveTo>
                    <a:pt x="105285" y="15091"/>
                  </a:moveTo>
                  <a:lnTo>
                    <a:pt x="46668" y="437"/>
                  </a:lnTo>
                  <a:lnTo>
                    <a:pt x="26200" y="0"/>
                  </a:lnTo>
                  <a:lnTo>
                    <a:pt x="0" y="45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00124" y="2568953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109314" y="7236"/>
                  </a:lnTo>
                  <a:lnTo>
                    <a:pt x="53092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73865" y="2438447"/>
              <a:ext cx="213586" cy="235792"/>
            </a:xfrm>
            <a:custGeom>
              <a:avLst/>
              <a:gdLst/>
              <a:ahLst/>
              <a:cxnLst/>
              <a:rect l="0" t="0" r="0" b="0"/>
              <a:pathLst>
                <a:path w="213586" h="235792">
                  <a:moveTo>
                    <a:pt x="0" y="4164"/>
                  </a:moveTo>
                  <a:lnTo>
                    <a:pt x="42691" y="7284"/>
                  </a:lnTo>
                  <a:lnTo>
                    <a:pt x="103238" y="13717"/>
                  </a:lnTo>
                  <a:lnTo>
                    <a:pt x="155097" y="11380"/>
                  </a:lnTo>
                  <a:lnTo>
                    <a:pt x="205071" y="0"/>
                  </a:lnTo>
                  <a:lnTo>
                    <a:pt x="211584" y="1388"/>
                  </a:lnTo>
                  <a:lnTo>
                    <a:pt x="213585" y="5823"/>
                  </a:lnTo>
                  <a:lnTo>
                    <a:pt x="212580" y="12289"/>
                  </a:lnTo>
                  <a:lnTo>
                    <a:pt x="172373" y="73638"/>
                  </a:lnTo>
                  <a:lnTo>
                    <a:pt x="145140" y="127548"/>
                  </a:lnTo>
                  <a:lnTo>
                    <a:pt x="130401" y="183257"/>
                  </a:lnTo>
                  <a:lnTo>
                    <a:pt x="126342" y="2357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181708" y="2418377"/>
              <a:ext cx="157430" cy="255903"/>
            </a:xfrm>
            <a:custGeom>
              <a:avLst/>
              <a:gdLst/>
              <a:ahLst/>
              <a:cxnLst/>
              <a:rect l="0" t="0" r="0" b="0"/>
              <a:pathLst>
                <a:path w="157430" h="255903">
                  <a:moveTo>
                    <a:pt x="134354" y="66348"/>
                  </a:moveTo>
                  <a:lnTo>
                    <a:pt x="95980" y="95656"/>
                  </a:lnTo>
                  <a:lnTo>
                    <a:pt x="53656" y="151301"/>
                  </a:lnTo>
                  <a:lnTo>
                    <a:pt x="32584" y="187965"/>
                  </a:lnTo>
                  <a:lnTo>
                    <a:pt x="27902" y="211647"/>
                  </a:lnTo>
                  <a:lnTo>
                    <a:pt x="30890" y="232701"/>
                  </a:lnTo>
                  <a:lnTo>
                    <a:pt x="40017" y="249857"/>
                  </a:lnTo>
                  <a:lnTo>
                    <a:pt x="46896" y="254198"/>
                  </a:lnTo>
                  <a:lnTo>
                    <a:pt x="63898" y="255902"/>
                  </a:lnTo>
                  <a:lnTo>
                    <a:pt x="93201" y="250284"/>
                  </a:lnTo>
                  <a:lnTo>
                    <a:pt x="118521" y="235621"/>
                  </a:lnTo>
                  <a:lnTo>
                    <a:pt x="140841" y="216459"/>
                  </a:lnTo>
                  <a:lnTo>
                    <a:pt x="156683" y="190374"/>
                  </a:lnTo>
                  <a:lnTo>
                    <a:pt x="157429" y="181787"/>
                  </a:lnTo>
                  <a:lnTo>
                    <a:pt x="152018" y="166007"/>
                  </a:lnTo>
                  <a:lnTo>
                    <a:pt x="116200" y="122622"/>
                  </a:lnTo>
                  <a:lnTo>
                    <a:pt x="59985" y="89462"/>
                  </a:lnTo>
                  <a:lnTo>
                    <a:pt x="19578" y="61382"/>
                  </a:lnTo>
                  <a:lnTo>
                    <a:pt x="3014" y="43084"/>
                  </a:lnTo>
                  <a:lnTo>
                    <a:pt x="0" y="34461"/>
                  </a:lnTo>
                  <a:lnTo>
                    <a:pt x="331" y="26373"/>
                  </a:lnTo>
                  <a:lnTo>
                    <a:pt x="2891" y="18641"/>
                  </a:lnTo>
                  <a:lnTo>
                    <a:pt x="8108" y="12316"/>
                  </a:lnTo>
                  <a:lnTo>
                    <a:pt x="23262" y="2170"/>
                  </a:lnTo>
                  <a:lnTo>
                    <a:pt x="44815" y="0"/>
                  </a:lnTo>
                  <a:lnTo>
                    <a:pt x="91191" y="8139"/>
                  </a:lnTo>
                  <a:lnTo>
                    <a:pt x="103472" y="14351"/>
                  </a:lnTo>
                  <a:lnTo>
                    <a:pt x="113297" y="242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431875" y="2632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516103" y="2421554"/>
              <a:ext cx="256219" cy="292486"/>
            </a:xfrm>
            <a:custGeom>
              <a:avLst/>
              <a:gdLst/>
              <a:ahLst/>
              <a:cxnLst/>
              <a:rect l="0" t="0" r="0" b="0"/>
              <a:pathLst>
                <a:path w="256219" h="292486">
                  <a:moveTo>
                    <a:pt x="168456" y="0"/>
                  </a:moveTo>
                  <a:lnTo>
                    <a:pt x="109839" y="0"/>
                  </a:lnTo>
                  <a:lnTo>
                    <a:pt x="56835" y="1170"/>
                  </a:lnTo>
                  <a:lnTo>
                    <a:pt x="23469" y="9575"/>
                  </a:lnTo>
                  <a:lnTo>
                    <a:pt x="6141" y="20243"/>
                  </a:lnTo>
                  <a:lnTo>
                    <a:pt x="1755" y="27534"/>
                  </a:lnTo>
                  <a:lnTo>
                    <a:pt x="0" y="44992"/>
                  </a:lnTo>
                  <a:lnTo>
                    <a:pt x="6239" y="61331"/>
                  </a:lnTo>
                  <a:lnTo>
                    <a:pt x="11179" y="68963"/>
                  </a:lnTo>
                  <a:lnTo>
                    <a:pt x="21446" y="107816"/>
                  </a:lnTo>
                  <a:lnTo>
                    <a:pt x="25995" y="109312"/>
                  </a:lnTo>
                  <a:lnTo>
                    <a:pt x="85133" y="90866"/>
                  </a:lnTo>
                  <a:lnTo>
                    <a:pt x="105687" y="90298"/>
                  </a:lnTo>
                  <a:lnTo>
                    <a:pt x="168491" y="105818"/>
                  </a:lnTo>
                  <a:lnTo>
                    <a:pt x="188359" y="113711"/>
                  </a:lnTo>
                  <a:lnTo>
                    <a:pt x="204988" y="125017"/>
                  </a:lnTo>
                  <a:lnTo>
                    <a:pt x="217058" y="140961"/>
                  </a:lnTo>
                  <a:lnTo>
                    <a:pt x="254494" y="201744"/>
                  </a:lnTo>
                  <a:lnTo>
                    <a:pt x="256218" y="221855"/>
                  </a:lnTo>
                  <a:lnTo>
                    <a:pt x="255040" y="232132"/>
                  </a:lnTo>
                  <a:lnTo>
                    <a:pt x="244373" y="249789"/>
                  </a:lnTo>
                  <a:lnTo>
                    <a:pt x="227933" y="264265"/>
                  </a:lnTo>
                  <a:lnTo>
                    <a:pt x="185664" y="283091"/>
                  </a:lnTo>
                  <a:lnTo>
                    <a:pt x="132601" y="292485"/>
                  </a:lnTo>
                  <a:lnTo>
                    <a:pt x="80763" y="286160"/>
                  </a:lnTo>
                  <a:lnTo>
                    <a:pt x="63171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015882" y="2611067"/>
              <a:ext cx="5590" cy="115814"/>
            </a:xfrm>
            <a:custGeom>
              <a:avLst/>
              <a:gdLst/>
              <a:ahLst/>
              <a:cxnLst/>
              <a:rect l="0" t="0" r="0" b="0"/>
              <a:pathLst>
                <a:path w="5590" h="115814">
                  <a:moveTo>
                    <a:pt x="5589" y="0"/>
                  </a:moveTo>
                  <a:lnTo>
                    <a:pt x="0" y="16768"/>
                  </a:lnTo>
                  <a:lnTo>
                    <a:pt x="4044" y="75445"/>
                  </a:lnTo>
                  <a:lnTo>
                    <a:pt x="5589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032000" y="2526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105699" y="2633113"/>
              <a:ext cx="105286" cy="66925"/>
            </a:xfrm>
            <a:custGeom>
              <a:avLst/>
              <a:gdLst/>
              <a:ahLst/>
              <a:cxnLst/>
              <a:rect l="0" t="0" r="0" b="0"/>
              <a:pathLst>
                <a:path w="105286" h="66925">
                  <a:moveTo>
                    <a:pt x="0" y="20068"/>
                  </a:moveTo>
                  <a:lnTo>
                    <a:pt x="25172" y="66924"/>
                  </a:lnTo>
                  <a:lnTo>
                    <a:pt x="16187" y="18497"/>
                  </a:lnTo>
                  <a:lnTo>
                    <a:pt x="17810" y="8492"/>
                  </a:lnTo>
                  <a:lnTo>
                    <a:pt x="23572" y="2992"/>
                  </a:lnTo>
                  <a:lnTo>
                    <a:pt x="32092" y="495"/>
                  </a:lnTo>
                  <a:lnTo>
                    <a:pt x="42452" y="0"/>
                  </a:lnTo>
                  <a:lnTo>
                    <a:pt x="51698" y="3180"/>
                  </a:lnTo>
                  <a:lnTo>
                    <a:pt x="105285" y="51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274155" y="268476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242570" y="2355438"/>
              <a:ext cx="136871" cy="186621"/>
            </a:xfrm>
            <a:custGeom>
              <a:avLst/>
              <a:gdLst/>
              <a:ahLst/>
              <a:cxnLst/>
              <a:rect l="0" t="0" r="0" b="0"/>
              <a:pathLst>
                <a:path w="136871" h="186621">
                  <a:moveTo>
                    <a:pt x="0" y="24002"/>
                  </a:moveTo>
                  <a:lnTo>
                    <a:pt x="17980" y="8361"/>
                  </a:lnTo>
                  <a:lnTo>
                    <a:pt x="34897" y="283"/>
                  </a:lnTo>
                  <a:lnTo>
                    <a:pt x="43152" y="0"/>
                  </a:lnTo>
                  <a:lnTo>
                    <a:pt x="58563" y="5926"/>
                  </a:lnTo>
                  <a:lnTo>
                    <a:pt x="80393" y="22416"/>
                  </a:lnTo>
                  <a:lnTo>
                    <a:pt x="96089" y="47709"/>
                  </a:lnTo>
                  <a:lnTo>
                    <a:pt x="102560" y="83019"/>
                  </a:lnTo>
                  <a:lnTo>
                    <a:pt x="98888" y="117527"/>
                  </a:lnTo>
                  <a:lnTo>
                    <a:pt x="90353" y="136149"/>
                  </a:lnTo>
                  <a:lnTo>
                    <a:pt x="71399" y="172756"/>
                  </a:lnTo>
                  <a:lnTo>
                    <a:pt x="63977" y="179324"/>
                  </a:lnTo>
                  <a:lnTo>
                    <a:pt x="43252" y="186620"/>
                  </a:lnTo>
                  <a:lnTo>
                    <a:pt x="10865" y="185139"/>
                  </a:lnTo>
                  <a:lnTo>
                    <a:pt x="4904" y="180560"/>
                  </a:lnTo>
                  <a:lnTo>
                    <a:pt x="2099" y="173997"/>
                  </a:lnTo>
                  <a:lnTo>
                    <a:pt x="1399" y="166113"/>
                  </a:lnTo>
                  <a:lnTo>
                    <a:pt x="6861" y="151113"/>
                  </a:lnTo>
                  <a:lnTo>
                    <a:pt x="11592" y="143838"/>
                  </a:lnTo>
                  <a:lnTo>
                    <a:pt x="26209" y="132634"/>
                  </a:lnTo>
                  <a:lnTo>
                    <a:pt x="35020" y="128009"/>
                  </a:lnTo>
                  <a:lnTo>
                    <a:pt x="54169" y="125989"/>
                  </a:lnTo>
                  <a:lnTo>
                    <a:pt x="73208" y="130161"/>
                  </a:lnTo>
                  <a:lnTo>
                    <a:pt x="128201" y="165624"/>
                  </a:lnTo>
                  <a:lnTo>
                    <a:pt x="136870" y="1714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6360242" y="1132872"/>
            <a:ext cx="1430847" cy="400403"/>
            <a:chOff x="6360242" y="1132872"/>
            <a:chExt cx="1430847" cy="400403"/>
          </a:xfrm>
        </p:grpSpPr>
        <p:sp>
          <p:nvSpPr>
            <p:cNvPr id="82" name="Freeform 81"/>
            <p:cNvSpPr/>
            <p:nvPr/>
          </p:nvSpPr>
          <p:spPr>
            <a:xfrm>
              <a:off x="6360242" y="1132872"/>
              <a:ext cx="335883" cy="400403"/>
            </a:xfrm>
            <a:custGeom>
              <a:avLst/>
              <a:gdLst/>
              <a:ahLst/>
              <a:cxnLst/>
              <a:rect l="0" t="0" r="0" b="0"/>
              <a:pathLst>
                <a:path w="335883" h="400403">
                  <a:moveTo>
                    <a:pt x="230597" y="77905"/>
                  </a:moveTo>
                  <a:lnTo>
                    <a:pt x="221022" y="53858"/>
                  </a:lnTo>
                  <a:lnTo>
                    <a:pt x="210354" y="39531"/>
                  </a:lnTo>
                  <a:lnTo>
                    <a:pt x="185604" y="23901"/>
                  </a:lnTo>
                  <a:lnTo>
                    <a:pt x="125059" y="884"/>
                  </a:lnTo>
                  <a:lnTo>
                    <a:pt x="104143" y="0"/>
                  </a:lnTo>
                  <a:lnTo>
                    <a:pt x="83148" y="4676"/>
                  </a:lnTo>
                  <a:lnTo>
                    <a:pt x="52768" y="20462"/>
                  </a:lnTo>
                  <a:lnTo>
                    <a:pt x="36138" y="33268"/>
                  </a:lnTo>
                  <a:lnTo>
                    <a:pt x="19212" y="59220"/>
                  </a:lnTo>
                  <a:lnTo>
                    <a:pt x="4182" y="100600"/>
                  </a:lnTo>
                  <a:lnTo>
                    <a:pt x="0" y="152621"/>
                  </a:lnTo>
                  <a:lnTo>
                    <a:pt x="4763" y="207957"/>
                  </a:lnTo>
                  <a:lnTo>
                    <a:pt x="25374" y="263948"/>
                  </a:lnTo>
                  <a:lnTo>
                    <a:pt x="58874" y="322925"/>
                  </a:lnTo>
                  <a:lnTo>
                    <a:pt x="95161" y="360400"/>
                  </a:lnTo>
                  <a:lnTo>
                    <a:pt x="152148" y="391172"/>
                  </a:lnTo>
                  <a:lnTo>
                    <a:pt x="198254" y="400402"/>
                  </a:lnTo>
                  <a:lnTo>
                    <a:pt x="237782" y="397548"/>
                  </a:lnTo>
                  <a:lnTo>
                    <a:pt x="293327" y="374472"/>
                  </a:lnTo>
                  <a:lnTo>
                    <a:pt x="335882" y="3621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843523" y="1242362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46750" y="8334"/>
                  </a:lnTo>
                  <a:lnTo>
                    <a:pt x="25457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832995" y="1337119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108996" y="8333"/>
                  </a:lnTo>
                  <a:lnTo>
                    <a:pt x="49866" y="1009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195426" y="1284476"/>
              <a:ext cx="6067" cy="168457"/>
            </a:xfrm>
            <a:custGeom>
              <a:avLst/>
              <a:gdLst/>
              <a:ahLst/>
              <a:cxnLst/>
              <a:rect l="0" t="0" r="0" b="0"/>
              <a:pathLst>
                <a:path w="6067" h="168457">
                  <a:moveTo>
                    <a:pt x="6066" y="0"/>
                  </a:moveTo>
                  <a:lnTo>
                    <a:pt x="0" y="32452"/>
                  </a:lnTo>
                  <a:lnTo>
                    <a:pt x="5036" y="89932"/>
                  </a:lnTo>
                  <a:lnTo>
                    <a:pt x="5863" y="146879"/>
                  </a:lnTo>
                  <a:lnTo>
                    <a:pt x="6066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327834" y="1263419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0" y="0"/>
                  </a:moveTo>
                  <a:lnTo>
                    <a:pt x="8333" y="37478"/>
                  </a:lnTo>
                  <a:lnTo>
                    <a:pt x="10094" y="88902"/>
                  </a:lnTo>
                  <a:lnTo>
                    <a:pt x="10471" y="151842"/>
                  </a:lnTo>
                  <a:lnTo>
                    <a:pt x="10528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159378" y="1183124"/>
              <a:ext cx="294799" cy="92794"/>
            </a:xfrm>
            <a:custGeom>
              <a:avLst/>
              <a:gdLst/>
              <a:ahLst/>
              <a:cxnLst/>
              <a:rect l="0" t="0" r="0" b="0"/>
              <a:pathLst>
                <a:path w="294799" h="92794">
                  <a:moveTo>
                    <a:pt x="0" y="59238"/>
                  </a:moveTo>
                  <a:lnTo>
                    <a:pt x="11178" y="76006"/>
                  </a:lnTo>
                  <a:lnTo>
                    <a:pt x="26025" y="87358"/>
                  </a:lnTo>
                  <a:lnTo>
                    <a:pt x="34897" y="92022"/>
                  </a:lnTo>
                  <a:lnTo>
                    <a:pt x="44322" y="92793"/>
                  </a:lnTo>
                  <a:lnTo>
                    <a:pt x="64153" y="87409"/>
                  </a:lnTo>
                  <a:lnTo>
                    <a:pt x="97073" y="64890"/>
                  </a:lnTo>
                  <a:lnTo>
                    <a:pt x="159961" y="10052"/>
                  </a:lnTo>
                  <a:lnTo>
                    <a:pt x="183007" y="2283"/>
                  </a:lnTo>
                  <a:lnTo>
                    <a:pt x="207678" y="0"/>
                  </a:lnTo>
                  <a:lnTo>
                    <a:pt x="230342" y="2884"/>
                  </a:lnTo>
                  <a:lnTo>
                    <a:pt x="248993" y="14305"/>
                  </a:lnTo>
                  <a:lnTo>
                    <a:pt x="284953" y="51848"/>
                  </a:lnTo>
                  <a:lnTo>
                    <a:pt x="294798" y="802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685803" y="1273948"/>
              <a:ext cx="73701" cy="73700"/>
            </a:xfrm>
            <a:custGeom>
              <a:avLst/>
              <a:gdLst/>
              <a:ahLst/>
              <a:cxnLst/>
              <a:rect l="0" t="0" r="0" b="0"/>
              <a:pathLst>
                <a:path w="73701" h="73700">
                  <a:moveTo>
                    <a:pt x="73700" y="0"/>
                  </a:moveTo>
                  <a:lnTo>
                    <a:pt x="35326" y="2930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675274" y="1273948"/>
              <a:ext cx="115815" cy="94757"/>
            </a:xfrm>
            <a:custGeom>
              <a:avLst/>
              <a:gdLst/>
              <a:ahLst/>
              <a:cxnLst/>
              <a:rect l="0" t="0" r="0" b="0"/>
              <a:pathLst>
                <a:path w="115815" h="94757">
                  <a:moveTo>
                    <a:pt x="0" y="0"/>
                  </a:moveTo>
                  <a:lnTo>
                    <a:pt x="53875" y="35916"/>
                  </a:lnTo>
                  <a:lnTo>
                    <a:pt x="99859" y="70298"/>
                  </a:lnTo>
                  <a:lnTo>
                    <a:pt x="108722" y="81156"/>
                  </a:lnTo>
                  <a:lnTo>
                    <a:pt x="115814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8108691" y="1102434"/>
            <a:ext cx="506939" cy="353754"/>
            <a:chOff x="8108691" y="1102434"/>
            <a:chExt cx="506939" cy="353754"/>
          </a:xfrm>
        </p:grpSpPr>
        <p:sp>
          <p:nvSpPr>
            <p:cNvPr id="91" name="Freeform 90"/>
            <p:cNvSpPr/>
            <p:nvPr/>
          </p:nvSpPr>
          <p:spPr>
            <a:xfrm>
              <a:off x="8108691" y="1116020"/>
              <a:ext cx="19310" cy="315856"/>
            </a:xfrm>
            <a:custGeom>
              <a:avLst/>
              <a:gdLst/>
              <a:ahLst/>
              <a:cxnLst/>
              <a:rect l="0" t="0" r="0" b="0"/>
              <a:pathLst>
                <a:path w="19310" h="315856">
                  <a:moveTo>
                    <a:pt x="19309" y="0"/>
                  </a:moveTo>
                  <a:lnTo>
                    <a:pt x="8130" y="16768"/>
                  </a:lnTo>
                  <a:lnTo>
                    <a:pt x="1179" y="49552"/>
                  </a:lnTo>
                  <a:lnTo>
                    <a:pt x="0" y="110957"/>
                  </a:lnTo>
                  <a:lnTo>
                    <a:pt x="6829" y="162078"/>
                  </a:lnTo>
                  <a:lnTo>
                    <a:pt x="13921" y="214270"/>
                  </a:lnTo>
                  <a:lnTo>
                    <a:pt x="10824" y="264439"/>
                  </a:lnTo>
                  <a:lnTo>
                    <a:pt x="878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279738" y="1102434"/>
              <a:ext cx="335892" cy="353754"/>
            </a:xfrm>
            <a:custGeom>
              <a:avLst/>
              <a:gdLst/>
              <a:ahLst/>
              <a:cxnLst/>
              <a:rect l="0" t="0" r="0" b="0"/>
              <a:pathLst>
                <a:path w="335892" h="353754">
                  <a:moveTo>
                    <a:pt x="132531" y="45172"/>
                  </a:moveTo>
                  <a:lnTo>
                    <a:pt x="121353" y="33993"/>
                  </a:lnTo>
                  <a:lnTo>
                    <a:pt x="114551" y="33040"/>
                  </a:lnTo>
                  <a:lnTo>
                    <a:pt x="97633" y="38220"/>
                  </a:lnTo>
                  <a:lnTo>
                    <a:pt x="68379" y="54290"/>
                  </a:lnTo>
                  <a:lnTo>
                    <a:pt x="43073" y="79459"/>
                  </a:lnTo>
                  <a:lnTo>
                    <a:pt x="14731" y="127810"/>
                  </a:lnTo>
                  <a:lnTo>
                    <a:pt x="1831" y="169743"/>
                  </a:lnTo>
                  <a:lnTo>
                    <a:pt x="0" y="232602"/>
                  </a:lnTo>
                  <a:lnTo>
                    <a:pt x="10555" y="284836"/>
                  </a:lnTo>
                  <a:lnTo>
                    <a:pt x="26070" y="312585"/>
                  </a:lnTo>
                  <a:lnTo>
                    <a:pt x="45485" y="335625"/>
                  </a:lnTo>
                  <a:lnTo>
                    <a:pt x="77234" y="351681"/>
                  </a:lnTo>
                  <a:lnTo>
                    <a:pt x="102885" y="353753"/>
                  </a:lnTo>
                  <a:lnTo>
                    <a:pt x="162986" y="342521"/>
                  </a:lnTo>
                  <a:lnTo>
                    <a:pt x="222199" y="320216"/>
                  </a:lnTo>
                  <a:lnTo>
                    <a:pt x="267807" y="287037"/>
                  </a:lnTo>
                  <a:lnTo>
                    <a:pt x="297163" y="253605"/>
                  </a:lnTo>
                  <a:lnTo>
                    <a:pt x="324910" y="192383"/>
                  </a:lnTo>
                  <a:lnTo>
                    <a:pt x="335891" y="160930"/>
                  </a:lnTo>
                  <a:lnTo>
                    <a:pt x="335376" y="118205"/>
                  </a:lnTo>
                  <a:lnTo>
                    <a:pt x="323551" y="68177"/>
                  </a:lnTo>
                  <a:lnTo>
                    <a:pt x="305203" y="36390"/>
                  </a:lnTo>
                  <a:lnTo>
                    <a:pt x="287653" y="19432"/>
                  </a:lnTo>
                  <a:lnTo>
                    <a:pt x="252453" y="2320"/>
                  </a:lnTo>
                  <a:lnTo>
                    <a:pt x="225994" y="0"/>
                  </a:lnTo>
                  <a:lnTo>
                    <a:pt x="187910" y="2152"/>
                  </a:lnTo>
                  <a:lnTo>
                    <a:pt x="153589" y="3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6781896" y="1926715"/>
            <a:ext cx="2537997" cy="471039"/>
            <a:chOff x="6781896" y="1926715"/>
            <a:chExt cx="2537997" cy="471039"/>
          </a:xfrm>
        </p:grpSpPr>
        <p:sp>
          <p:nvSpPr>
            <p:cNvPr id="94" name="Freeform 93"/>
            <p:cNvSpPr/>
            <p:nvPr/>
          </p:nvSpPr>
          <p:spPr>
            <a:xfrm>
              <a:off x="6781896" y="1986523"/>
              <a:ext cx="282727" cy="411231"/>
            </a:xfrm>
            <a:custGeom>
              <a:avLst/>
              <a:gdLst/>
              <a:ahLst/>
              <a:cxnLst/>
              <a:rect l="0" t="0" r="0" b="0"/>
              <a:pathLst>
                <a:path w="282727" h="411231">
                  <a:moveTo>
                    <a:pt x="209026" y="98119"/>
                  </a:moveTo>
                  <a:lnTo>
                    <a:pt x="199451" y="74072"/>
                  </a:lnTo>
                  <a:lnTo>
                    <a:pt x="149128" y="17421"/>
                  </a:lnTo>
                  <a:lnTo>
                    <a:pt x="122648" y="1939"/>
                  </a:lnTo>
                  <a:lnTo>
                    <a:pt x="102786" y="0"/>
                  </a:lnTo>
                  <a:lnTo>
                    <a:pt x="82260" y="4208"/>
                  </a:lnTo>
                  <a:lnTo>
                    <a:pt x="52142" y="19731"/>
                  </a:lnTo>
                  <a:lnTo>
                    <a:pt x="35575" y="32474"/>
                  </a:lnTo>
                  <a:lnTo>
                    <a:pt x="18683" y="58392"/>
                  </a:lnTo>
                  <a:lnTo>
                    <a:pt x="3665" y="109336"/>
                  </a:lnTo>
                  <a:lnTo>
                    <a:pt x="0" y="162274"/>
                  </a:lnTo>
                  <a:lnTo>
                    <a:pt x="1880" y="223269"/>
                  </a:lnTo>
                  <a:lnTo>
                    <a:pt x="18760" y="280378"/>
                  </a:lnTo>
                  <a:lnTo>
                    <a:pt x="58360" y="341101"/>
                  </a:lnTo>
                  <a:lnTo>
                    <a:pt x="114907" y="388864"/>
                  </a:lnTo>
                  <a:lnTo>
                    <a:pt x="146044" y="404714"/>
                  </a:lnTo>
                  <a:lnTo>
                    <a:pt x="188675" y="411230"/>
                  </a:lnTo>
                  <a:lnTo>
                    <a:pt x="215189" y="406516"/>
                  </a:lnTo>
                  <a:lnTo>
                    <a:pt x="272984" y="377444"/>
                  </a:lnTo>
                  <a:lnTo>
                    <a:pt x="282726" y="3718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285720" y="2074114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2579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338362" y="2147813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10529"/>
                  </a:moveTo>
                  <a:lnTo>
                    <a:pt x="31008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633850" y="1947772"/>
              <a:ext cx="246150" cy="249465"/>
            </a:xfrm>
            <a:custGeom>
              <a:avLst/>
              <a:gdLst/>
              <a:ahLst/>
              <a:cxnLst/>
              <a:rect l="0" t="0" r="0" b="0"/>
              <a:pathLst>
                <a:path w="246150" h="249465">
                  <a:moveTo>
                    <a:pt x="94067" y="0"/>
                  </a:moveTo>
                  <a:lnTo>
                    <a:pt x="34474" y="49498"/>
                  </a:lnTo>
                  <a:lnTo>
                    <a:pt x="7779" y="70298"/>
                  </a:lnTo>
                  <a:lnTo>
                    <a:pt x="2617" y="70262"/>
                  </a:lnTo>
                  <a:lnTo>
                    <a:pt x="345" y="65558"/>
                  </a:lnTo>
                  <a:lnTo>
                    <a:pt x="0" y="57743"/>
                  </a:lnTo>
                  <a:lnTo>
                    <a:pt x="3279" y="50194"/>
                  </a:lnTo>
                  <a:lnTo>
                    <a:pt x="24663" y="28390"/>
                  </a:lnTo>
                  <a:lnTo>
                    <a:pt x="43334" y="14177"/>
                  </a:lnTo>
                  <a:lnTo>
                    <a:pt x="66449" y="6301"/>
                  </a:lnTo>
                  <a:lnTo>
                    <a:pt x="91152" y="3970"/>
                  </a:lnTo>
                  <a:lnTo>
                    <a:pt x="113828" y="6834"/>
                  </a:lnTo>
                  <a:lnTo>
                    <a:pt x="146325" y="20612"/>
                  </a:lnTo>
                  <a:lnTo>
                    <a:pt x="172592" y="39512"/>
                  </a:lnTo>
                  <a:lnTo>
                    <a:pt x="176832" y="48568"/>
                  </a:lnTo>
                  <a:lnTo>
                    <a:pt x="178425" y="71109"/>
                  </a:lnTo>
                  <a:lnTo>
                    <a:pt x="172113" y="90485"/>
                  </a:lnTo>
                  <a:lnTo>
                    <a:pt x="167155" y="98928"/>
                  </a:lnTo>
                  <a:lnTo>
                    <a:pt x="152287" y="111428"/>
                  </a:lnTo>
                  <a:lnTo>
                    <a:pt x="141000" y="118543"/>
                  </a:lnTo>
                  <a:lnTo>
                    <a:pt x="142903" y="118803"/>
                  </a:lnTo>
                  <a:lnTo>
                    <a:pt x="147681" y="117806"/>
                  </a:lnTo>
                  <a:lnTo>
                    <a:pt x="176763" y="121993"/>
                  </a:lnTo>
                  <a:lnTo>
                    <a:pt x="195551" y="130648"/>
                  </a:lnTo>
                  <a:lnTo>
                    <a:pt x="232266" y="155268"/>
                  </a:lnTo>
                  <a:lnTo>
                    <a:pt x="238843" y="165513"/>
                  </a:lnTo>
                  <a:lnTo>
                    <a:pt x="246149" y="192494"/>
                  </a:lnTo>
                  <a:lnTo>
                    <a:pt x="243158" y="214624"/>
                  </a:lnTo>
                  <a:lnTo>
                    <a:pt x="239084" y="223801"/>
                  </a:lnTo>
                  <a:lnTo>
                    <a:pt x="222080" y="237117"/>
                  </a:lnTo>
                  <a:lnTo>
                    <a:pt x="198925" y="245765"/>
                  </a:lnTo>
                  <a:lnTo>
                    <a:pt x="160750" y="249464"/>
                  </a:lnTo>
                  <a:lnTo>
                    <a:pt x="118938" y="243945"/>
                  </a:lnTo>
                  <a:lnTo>
                    <a:pt x="94067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012186" y="1989886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21057" y="0"/>
                  </a:moveTo>
                  <a:lnTo>
                    <a:pt x="17938" y="42691"/>
                  </a:lnTo>
                  <a:lnTo>
                    <a:pt x="10335" y="10089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159585" y="214781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496497" y="1926715"/>
              <a:ext cx="10530" cy="242156"/>
            </a:xfrm>
            <a:custGeom>
              <a:avLst/>
              <a:gdLst/>
              <a:ahLst/>
              <a:cxnLst/>
              <a:rect l="0" t="0" r="0" b="0"/>
              <a:pathLst>
                <a:path w="10530" h="242156">
                  <a:moveTo>
                    <a:pt x="0" y="0"/>
                  </a:moveTo>
                  <a:lnTo>
                    <a:pt x="0" y="57264"/>
                  </a:lnTo>
                  <a:lnTo>
                    <a:pt x="0" y="109773"/>
                  </a:lnTo>
                  <a:lnTo>
                    <a:pt x="0" y="163547"/>
                  </a:lnTo>
                  <a:lnTo>
                    <a:pt x="7236" y="226084"/>
                  </a:lnTo>
                  <a:lnTo>
                    <a:pt x="10529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325274" y="1926715"/>
              <a:ext cx="181753" cy="167728"/>
            </a:xfrm>
            <a:custGeom>
              <a:avLst/>
              <a:gdLst/>
              <a:ahLst/>
              <a:cxnLst/>
              <a:rect l="0" t="0" r="0" b="0"/>
              <a:pathLst>
                <a:path w="181753" h="167728">
                  <a:moveTo>
                    <a:pt x="181752" y="126342"/>
                  </a:moveTo>
                  <a:lnTo>
                    <a:pt x="139060" y="140914"/>
                  </a:lnTo>
                  <a:lnTo>
                    <a:pt x="97410" y="160156"/>
                  </a:lnTo>
                  <a:lnTo>
                    <a:pt x="46982" y="166816"/>
                  </a:lnTo>
                  <a:lnTo>
                    <a:pt x="19688" y="167727"/>
                  </a:lnTo>
                  <a:lnTo>
                    <a:pt x="10538" y="162121"/>
                  </a:lnTo>
                  <a:lnTo>
                    <a:pt x="4439" y="152534"/>
                  </a:lnTo>
                  <a:lnTo>
                    <a:pt x="372" y="140294"/>
                  </a:lnTo>
                  <a:lnTo>
                    <a:pt x="0" y="129794"/>
                  </a:lnTo>
                  <a:lnTo>
                    <a:pt x="21396" y="66858"/>
                  </a:lnTo>
                  <a:lnTo>
                    <a:pt x="51635" y="8855"/>
                  </a:lnTo>
                  <a:lnTo>
                    <a:pt x="5541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854466" y="2042528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10529" y="0"/>
                  </a:moveTo>
                  <a:lnTo>
                    <a:pt x="3293" y="27556"/>
                  </a:lnTo>
                  <a:lnTo>
                    <a:pt x="650" y="7754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864995" y="193724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9004663" y="2040807"/>
              <a:ext cx="155130" cy="107007"/>
            </a:xfrm>
            <a:custGeom>
              <a:avLst/>
              <a:gdLst/>
              <a:ahLst/>
              <a:cxnLst/>
              <a:rect l="0" t="0" r="0" b="0"/>
              <a:pathLst>
                <a:path w="155130" h="107007">
                  <a:moveTo>
                    <a:pt x="7731" y="43835"/>
                  </a:moveTo>
                  <a:lnTo>
                    <a:pt x="16064" y="81313"/>
                  </a:lnTo>
                  <a:lnTo>
                    <a:pt x="16796" y="93387"/>
                  </a:lnTo>
                  <a:lnTo>
                    <a:pt x="14944" y="99096"/>
                  </a:lnTo>
                  <a:lnTo>
                    <a:pt x="11370" y="100563"/>
                  </a:lnTo>
                  <a:lnTo>
                    <a:pt x="6647" y="99201"/>
                  </a:lnTo>
                  <a:lnTo>
                    <a:pt x="3498" y="93614"/>
                  </a:lnTo>
                  <a:lnTo>
                    <a:pt x="0" y="74928"/>
                  </a:lnTo>
                  <a:lnTo>
                    <a:pt x="4685" y="54144"/>
                  </a:lnTo>
                  <a:lnTo>
                    <a:pt x="20476" y="25833"/>
                  </a:lnTo>
                  <a:lnTo>
                    <a:pt x="34453" y="11267"/>
                  </a:lnTo>
                  <a:lnTo>
                    <a:pt x="52363" y="895"/>
                  </a:lnTo>
                  <a:lnTo>
                    <a:pt x="62052" y="0"/>
                  </a:lnTo>
                  <a:lnTo>
                    <a:pt x="82176" y="5246"/>
                  </a:lnTo>
                  <a:lnTo>
                    <a:pt x="99699" y="21615"/>
                  </a:lnTo>
                  <a:lnTo>
                    <a:pt x="141237" y="77514"/>
                  </a:lnTo>
                  <a:lnTo>
                    <a:pt x="155129" y="1070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9307192" y="21688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7" name="Freeform 106"/>
          <p:cNvSpPr/>
          <p:nvPr/>
        </p:nvSpPr>
        <p:spPr>
          <a:xfrm>
            <a:off x="-49790" y="242200"/>
            <a:ext cx="2289580" cy="442153"/>
          </a:xfrm>
          <a:custGeom>
            <a:avLst/>
            <a:gdLst/>
            <a:ahLst/>
            <a:cxnLst/>
            <a:rect l="0" t="0" r="0" b="0"/>
            <a:pathLst>
              <a:path w="2289580" h="442153">
                <a:moveTo>
                  <a:pt x="2113375" y="31540"/>
                </a:moveTo>
                <a:lnTo>
                  <a:pt x="2096607" y="20362"/>
                </a:lnTo>
                <a:lnTo>
                  <a:pt x="2037930" y="8665"/>
                </a:lnTo>
                <a:lnTo>
                  <a:pt x="1977589" y="1675"/>
                </a:lnTo>
                <a:lnTo>
                  <a:pt x="1921064" y="465"/>
                </a:lnTo>
                <a:lnTo>
                  <a:pt x="1859862" y="106"/>
                </a:lnTo>
                <a:lnTo>
                  <a:pt x="1797275" y="0"/>
                </a:lnTo>
                <a:lnTo>
                  <a:pt x="1745455" y="5557"/>
                </a:lnTo>
                <a:lnTo>
                  <a:pt x="1686024" y="9510"/>
                </a:lnTo>
                <a:lnTo>
                  <a:pt x="1639832" y="10195"/>
                </a:lnTo>
                <a:lnTo>
                  <a:pt x="1579352" y="11568"/>
                </a:lnTo>
                <a:lnTo>
                  <a:pt x="1526727" y="18864"/>
                </a:lnTo>
                <a:lnTo>
                  <a:pt x="1483755" y="25126"/>
                </a:lnTo>
                <a:lnTo>
                  <a:pt x="1437361" y="28690"/>
                </a:lnTo>
                <a:lnTo>
                  <a:pt x="1389445" y="30273"/>
                </a:lnTo>
                <a:lnTo>
                  <a:pt x="1340853" y="30977"/>
                </a:lnTo>
                <a:lnTo>
                  <a:pt x="1284225" y="31374"/>
                </a:lnTo>
                <a:lnTo>
                  <a:pt x="1221043" y="31491"/>
                </a:lnTo>
                <a:lnTo>
                  <a:pt x="1167228" y="31526"/>
                </a:lnTo>
                <a:lnTo>
                  <a:pt x="1104879" y="37125"/>
                </a:lnTo>
                <a:lnTo>
                  <a:pt x="1051310" y="40604"/>
                </a:lnTo>
                <a:lnTo>
                  <a:pt x="1005802" y="41635"/>
                </a:lnTo>
                <a:lnTo>
                  <a:pt x="945915" y="41940"/>
                </a:lnTo>
                <a:lnTo>
                  <a:pt x="893076" y="42031"/>
                </a:lnTo>
                <a:lnTo>
                  <a:pt x="829790" y="49297"/>
                </a:lnTo>
                <a:lnTo>
                  <a:pt x="766512" y="52789"/>
                </a:lnTo>
                <a:lnTo>
                  <a:pt x="705128" y="59543"/>
                </a:lnTo>
                <a:lnTo>
                  <a:pt x="652756" y="63234"/>
                </a:lnTo>
                <a:lnTo>
                  <a:pt x="591614" y="71217"/>
                </a:lnTo>
                <a:lnTo>
                  <a:pt x="544513" y="80991"/>
                </a:lnTo>
                <a:lnTo>
                  <a:pt x="481943" y="90126"/>
                </a:lnTo>
                <a:lnTo>
                  <a:pt x="421940" y="94523"/>
                </a:lnTo>
                <a:lnTo>
                  <a:pt x="368446" y="105896"/>
                </a:lnTo>
                <a:lnTo>
                  <a:pt x="307316" y="119407"/>
                </a:lnTo>
                <a:lnTo>
                  <a:pt x="253736" y="129845"/>
                </a:lnTo>
                <a:lnTo>
                  <a:pt x="192804" y="143852"/>
                </a:lnTo>
                <a:lnTo>
                  <a:pt x="145760" y="161003"/>
                </a:lnTo>
                <a:lnTo>
                  <a:pt x="134827" y="166982"/>
                </a:lnTo>
                <a:lnTo>
                  <a:pt x="129878" y="173308"/>
                </a:lnTo>
                <a:lnTo>
                  <a:pt x="128918" y="179864"/>
                </a:lnTo>
                <a:lnTo>
                  <a:pt x="130618" y="186575"/>
                </a:lnTo>
                <a:lnTo>
                  <a:pt x="135260" y="192219"/>
                </a:lnTo>
                <a:lnTo>
                  <a:pt x="149778" y="201609"/>
                </a:lnTo>
                <a:lnTo>
                  <a:pt x="209400" y="209934"/>
                </a:lnTo>
                <a:lnTo>
                  <a:pt x="261732" y="218510"/>
                </a:lnTo>
                <a:lnTo>
                  <a:pt x="316783" y="220551"/>
                </a:lnTo>
                <a:lnTo>
                  <a:pt x="369884" y="220905"/>
                </a:lnTo>
                <a:lnTo>
                  <a:pt x="418893" y="221009"/>
                </a:lnTo>
                <a:lnTo>
                  <a:pt x="468639" y="221040"/>
                </a:lnTo>
                <a:lnTo>
                  <a:pt x="520424" y="221050"/>
                </a:lnTo>
                <a:lnTo>
                  <a:pt x="578401" y="221052"/>
                </a:lnTo>
                <a:lnTo>
                  <a:pt x="640033" y="221053"/>
                </a:lnTo>
                <a:lnTo>
                  <a:pt x="702748" y="226642"/>
                </a:lnTo>
                <a:lnTo>
                  <a:pt x="765784" y="230118"/>
                </a:lnTo>
                <a:lnTo>
                  <a:pt x="828915" y="231148"/>
                </a:lnTo>
                <a:lnTo>
                  <a:pt x="874139" y="231389"/>
                </a:lnTo>
                <a:lnTo>
                  <a:pt x="921535" y="231496"/>
                </a:lnTo>
                <a:lnTo>
                  <a:pt x="969896" y="231544"/>
                </a:lnTo>
                <a:lnTo>
                  <a:pt x="1018686" y="231565"/>
                </a:lnTo>
                <a:lnTo>
                  <a:pt x="1066496" y="232744"/>
                </a:lnTo>
                <a:lnTo>
                  <a:pt x="1111142" y="237168"/>
                </a:lnTo>
                <a:lnTo>
                  <a:pt x="1157501" y="239914"/>
                </a:lnTo>
                <a:lnTo>
                  <a:pt x="1204231" y="241134"/>
                </a:lnTo>
                <a:lnTo>
                  <a:pt x="1248397" y="241676"/>
                </a:lnTo>
                <a:lnTo>
                  <a:pt x="1291423" y="241918"/>
                </a:lnTo>
                <a:lnTo>
                  <a:pt x="1333942" y="243195"/>
                </a:lnTo>
                <a:lnTo>
                  <a:pt x="1397341" y="249321"/>
                </a:lnTo>
                <a:lnTo>
                  <a:pt x="1460580" y="251656"/>
                </a:lnTo>
                <a:lnTo>
                  <a:pt x="1523771" y="252348"/>
                </a:lnTo>
                <a:lnTo>
                  <a:pt x="1585778" y="253722"/>
                </a:lnTo>
                <a:lnTo>
                  <a:pt x="1642885" y="259849"/>
                </a:lnTo>
                <a:lnTo>
                  <a:pt x="1702569" y="263354"/>
                </a:lnTo>
                <a:lnTo>
                  <a:pt x="1757818" y="270112"/>
                </a:lnTo>
                <a:lnTo>
                  <a:pt x="1811233" y="272634"/>
                </a:lnTo>
                <a:lnTo>
                  <a:pt x="1864104" y="274551"/>
                </a:lnTo>
                <a:lnTo>
                  <a:pt x="1916814" y="280838"/>
                </a:lnTo>
                <a:lnTo>
                  <a:pt x="1968307" y="284391"/>
                </a:lnTo>
                <a:lnTo>
                  <a:pt x="2031341" y="295479"/>
                </a:lnTo>
                <a:lnTo>
                  <a:pt x="2094181" y="308934"/>
                </a:lnTo>
                <a:lnTo>
                  <a:pt x="2150485" y="315622"/>
                </a:lnTo>
                <a:lnTo>
                  <a:pt x="2207473" y="330285"/>
                </a:lnTo>
                <a:lnTo>
                  <a:pt x="2263807" y="347453"/>
                </a:lnTo>
                <a:lnTo>
                  <a:pt x="2276834" y="350943"/>
                </a:lnTo>
                <a:lnTo>
                  <a:pt x="2284349" y="356780"/>
                </a:lnTo>
                <a:lnTo>
                  <a:pt x="2288189" y="364180"/>
                </a:lnTo>
                <a:lnTo>
                  <a:pt x="2289579" y="372623"/>
                </a:lnTo>
                <a:lnTo>
                  <a:pt x="2284657" y="378252"/>
                </a:lnTo>
                <a:lnTo>
                  <a:pt x="2263590" y="384506"/>
                </a:lnTo>
                <a:lnTo>
                  <a:pt x="2213255" y="388027"/>
                </a:lnTo>
                <a:lnTo>
                  <a:pt x="2165066" y="389070"/>
                </a:lnTo>
                <a:lnTo>
                  <a:pt x="2115563" y="389379"/>
                </a:lnTo>
                <a:lnTo>
                  <a:pt x="2063850" y="389471"/>
                </a:lnTo>
                <a:lnTo>
                  <a:pt x="2017073" y="389498"/>
                </a:lnTo>
                <a:lnTo>
                  <a:pt x="1962399" y="389506"/>
                </a:lnTo>
                <a:lnTo>
                  <a:pt x="1907334" y="389508"/>
                </a:lnTo>
                <a:lnTo>
                  <a:pt x="1848385" y="389509"/>
                </a:lnTo>
                <a:lnTo>
                  <a:pt x="1786465" y="389509"/>
                </a:lnTo>
                <a:lnTo>
                  <a:pt x="1741524" y="392629"/>
                </a:lnTo>
                <a:lnTo>
                  <a:pt x="1695424" y="396745"/>
                </a:lnTo>
                <a:lnTo>
                  <a:pt x="1651539" y="398574"/>
                </a:lnTo>
                <a:lnTo>
                  <a:pt x="1608637" y="399387"/>
                </a:lnTo>
                <a:lnTo>
                  <a:pt x="1565003" y="399749"/>
                </a:lnTo>
                <a:lnTo>
                  <a:pt x="1518314" y="399909"/>
                </a:lnTo>
                <a:lnTo>
                  <a:pt x="1473387" y="399981"/>
                </a:lnTo>
                <a:lnTo>
                  <a:pt x="1428853" y="401182"/>
                </a:lnTo>
                <a:lnTo>
                  <a:pt x="1381764" y="405616"/>
                </a:lnTo>
                <a:lnTo>
                  <a:pt x="1336659" y="408366"/>
                </a:lnTo>
                <a:lnTo>
                  <a:pt x="1292046" y="409588"/>
                </a:lnTo>
                <a:lnTo>
                  <a:pt x="1244922" y="410132"/>
                </a:lnTo>
                <a:lnTo>
                  <a:pt x="1199801" y="410373"/>
                </a:lnTo>
                <a:lnTo>
                  <a:pt x="1155181" y="409311"/>
                </a:lnTo>
                <a:lnTo>
                  <a:pt x="1108054" y="404939"/>
                </a:lnTo>
                <a:lnTo>
                  <a:pt x="1059812" y="402216"/>
                </a:lnTo>
                <a:lnTo>
                  <a:pt x="1012245" y="402176"/>
                </a:lnTo>
                <a:lnTo>
                  <a:pt x="967708" y="406057"/>
                </a:lnTo>
                <a:lnTo>
                  <a:pt x="924517" y="408562"/>
                </a:lnTo>
                <a:lnTo>
                  <a:pt x="881924" y="409676"/>
                </a:lnTo>
                <a:lnTo>
                  <a:pt x="818483" y="410302"/>
                </a:lnTo>
                <a:lnTo>
                  <a:pt x="755232" y="411658"/>
                </a:lnTo>
                <a:lnTo>
                  <a:pt x="692038" y="417779"/>
                </a:lnTo>
                <a:lnTo>
                  <a:pt x="628860" y="420112"/>
                </a:lnTo>
                <a:lnTo>
                  <a:pt x="566857" y="420804"/>
                </a:lnTo>
                <a:lnTo>
                  <a:pt x="509751" y="422178"/>
                </a:lnTo>
                <a:lnTo>
                  <a:pt x="450067" y="428305"/>
                </a:lnTo>
                <a:lnTo>
                  <a:pt x="394818" y="430640"/>
                </a:lnTo>
                <a:lnTo>
                  <a:pt x="342573" y="431332"/>
                </a:lnTo>
                <a:lnTo>
                  <a:pt x="282405" y="431566"/>
                </a:lnTo>
                <a:lnTo>
                  <a:pt x="233356" y="431606"/>
                </a:lnTo>
                <a:lnTo>
                  <a:pt x="174370" y="434738"/>
                </a:lnTo>
                <a:lnTo>
                  <a:pt x="115558" y="439955"/>
                </a:lnTo>
                <a:lnTo>
                  <a:pt x="64207" y="441501"/>
                </a:lnTo>
                <a:lnTo>
                  <a:pt x="4935" y="442023"/>
                </a:lnTo>
                <a:lnTo>
                  <a:pt x="0" y="440896"/>
                </a:lnTo>
                <a:lnTo>
                  <a:pt x="1389" y="438975"/>
                </a:lnTo>
                <a:lnTo>
                  <a:pt x="6994" y="436525"/>
                </a:lnTo>
                <a:lnTo>
                  <a:pt x="65658" y="440602"/>
                </a:lnTo>
                <a:lnTo>
                  <a:pt x="117662" y="441693"/>
                </a:lnTo>
                <a:lnTo>
                  <a:pt x="180644" y="442016"/>
                </a:lnTo>
                <a:lnTo>
                  <a:pt x="241809" y="442112"/>
                </a:lnTo>
                <a:lnTo>
                  <a:pt x="304398" y="442144"/>
                </a:lnTo>
                <a:lnTo>
                  <a:pt x="361822" y="442150"/>
                </a:lnTo>
                <a:lnTo>
                  <a:pt x="411986" y="442152"/>
                </a:lnTo>
                <a:lnTo>
                  <a:pt x="439344" y="442152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Freeform 107"/>
          <p:cNvSpPr/>
          <p:nvPr/>
        </p:nvSpPr>
        <p:spPr>
          <a:xfrm>
            <a:off x="5892796" y="242155"/>
            <a:ext cx="2574959" cy="421141"/>
          </a:xfrm>
          <a:custGeom>
            <a:avLst/>
            <a:gdLst/>
            <a:ahLst/>
            <a:cxnLst/>
            <a:rect l="0" t="0" r="0" b="0"/>
            <a:pathLst>
              <a:path w="2574959" h="421141">
                <a:moveTo>
                  <a:pt x="182147" y="63171"/>
                </a:moveTo>
                <a:lnTo>
                  <a:pt x="242531" y="63171"/>
                </a:lnTo>
                <a:lnTo>
                  <a:pt x="294015" y="63171"/>
                </a:lnTo>
                <a:lnTo>
                  <a:pt x="353333" y="57582"/>
                </a:lnTo>
                <a:lnTo>
                  <a:pt x="401585" y="54106"/>
                </a:lnTo>
                <a:lnTo>
                  <a:pt x="463055" y="51762"/>
                </a:lnTo>
                <a:lnTo>
                  <a:pt x="513124" y="45492"/>
                </a:lnTo>
                <a:lnTo>
                  <a:pt x="565003" y="41945"/>
                </a:lnTo>
                <a:lnTo>
                  <a:pt x="618590" y="35175"/>
                </a:lnTo>
                <a:lnTo>
                  <a:pt x="677231" y="31479"/>
                </a:lnTo>
                <a:lnTo>
                  <a:pt x="733341" y="24665"/>
                </a:lnTo>
                <a:lnTo>
                  <a:pt x="792730" y="22126"/>
                </a:lnTo>
                <a:lnTo>
                  <a:pt x="849061" y="20204"/>
                </a:lnTo>
                <a:lnTo>
                  <a:pt x="909685" y="13915"/>
                </a:lnTo>
                <a:lnTo>
                  <a:pt x="970933" y="11532"/>
                </a:lnTo>
                <a:lnTo>
                  <a:pt x="1027814" y="10826"/>
                </a:lnTo>
                <a:lnTo>
                  <a:pt x="1088601" y="9447"/>
                </a:lnTo>
                <a:lnTo>
                  <a:pt x="1151066" y="3319"/>
                </a:lnTo>
                <a:lnTo>
                  <a:pt x="1193014" y="1475"/>
                </a:lnTo>
                <a:lnTo>
                  <a:pt x="1238175" y="656"/>
                </a:lnTo>
                <a:lnTo>
                  <a:pt x="1284372" y="291"/>
                </a:lnTo>
                <a:lnTo>
                  <a:pt x="1328301" y="129"/>
                </a:lnTo>
                <a:lnTo>
                  <a:pt x="1374341" y="58"/>
                </a:lnTo>
                <a:lnTo>
                  <a:pt x="1422100" y="26"/>
                </a:lnTo>
                <a:lnTo>
                  <a:pt x="1470621" y="11"/>
                </a:lnTo>
                <a:lnTo>
                  <a:pt x="1519483" y="5"/>
                </a:lnTo>
                <a:lnTo>
                  <a:pt x="1568495" y="2"/>
                </a:lnTo>
                <a:lnTo>
                  <a:pt x="1617575" y="1"/>
                </a:lnTo>
                <a:lnTo>
                  <a:pt x="1666684" y="0"/>
                </a:lnTo>
                <a:lnTo>
                  <a:pt x="1715807" y="0"/>
                </a:lnTo>
                <a:lnTo>
                  <a:pt x="1764935" y="0"/>
                </a:lnTo>
                <a:lnTo>
                  <a:pt x="1814066" y="0"/>
                </a:lnTo>
                <a:lnTo>
                  <a:pt x="1863198" y="0"/>
                </a:lnTo>
                <a:lnTo>
                  <a:pt x="1912330" y="0"/>
                </a:lnTo>
                <a:lnTo>
                  <a:pt x="1961463" y="3119"/>
                </a:lnTo>
                <a:lnTo>
                  <a:pt x="2009426" y="8405"/>
                </a:lnTo>
                <a:lnTo>
                  <a:pt x="2054139" y="14654"/>
                </a:lnTo>
                <a:lnTo>
                  <a:pt x="2097409" y="21331"/>
                </a:lnTo>
                <a:lnTo>
                  <a:pt x="2141206" y="28198"/>
                </a:lnTo>
                <a:lnTo>
                  <a:pt x="2187968" y="35149"/>
                </a:lnTo>
                <a:lnTo>
                  <a:pt x="2232927" y="42138"/>
                </a:lnTo>
                <a:lnTo>
                  <a:pt x="2294580" y="52650"/>
                </a:lnTo>
                <a:lnTo>
                  <a:pt x="2349893" y="63173"/>
                </a:lnTo>
                <a:lnTo>
                  <a:pt x="2400207" y="76820"/>
                </a:lnTo>
                <a:lnTo>
                  <a:pt x="2444750" y="89442"/>
                </a:lnTo>
                <a:lnTo>
                  <a:pt x="2487585" y="99421"/>
                </a:lnTo>
                <a:lnTo>
                  <a:pt x="2543980" y="118165"/>
                </a:lnTo>
                <a:lnTo>
                  <a:pt x="2574958" y="135097"/>
                </a:lnTo>
                <a:lnTo>
                  <a:pt x="2574011" y="140368"/>
                </a:lnTo>
                <a:lnTo>
                  <a:pt x="2554241" y="149343"/>
                </a:lnTo>
                <a:lnTo>
                  <a:pt x="2496488" y="156232"/>
                </a:lnTo>
                <a:lnTo>
                  <a:pt x="2451156" y="157174"/>
                </a:lnTo>
                <a:lnTo>
                  <a:pt x="2395376" y="157704"/>
                </a:lnTo>
                <a:lnTo>
                  <a:pt x="2338034" y="157861"/>
                </a:lnTo>
                <a:lnTo>
                  <a:pt x="2282180" y="157908"/>
                </a:lnTo>
                <a:lnTo>
                  <a:pt x="2222996" y="157922"/>
                </a:lnTo>
                <a:lnTo>
                  <a:pt x="2161006" y="157926"/>
                </a:lnTo>
                <a:lnTo>
                  <a:pt x="2116050" y="157927"/>
                </a:lnTo>
                <a:lnTo>
                  <a:pt x="2068773" y="157927"/>
                </a:lnTo>
                <a:lnTo>
                  <a:pt x="2020464" y="157927"/>
                </a:lnTo>
                <a:lnTo>
                  <a:pt x="1971698" y="157927"/>
                </a:lnTo>
                <a:lnTo>
                  <a:pt x="1922728" y="157927"/>
                </a:lnTo>
                <a:lnTo>
                  <a:pt x="1873667" y="157927"/>
                </a:lnTo>
                <a:lnTo>
                  <a:pt x="1821447" y="157927"/>
                </a:lnTo>
                <a:lnTo>
                  <a:pt x="1767042" y="157927"/>
                </a:lnTo>
                <a:lnTo>
                  <a:pt x="1711667" y="157927"/>
                </a:lnTo>
                <a:lnTo>
                  <a:pt x="1655861" y="157927"/>
                </a:lnTo>
                <a:lnTo>
                  <a:pt x="1599862" y="159097"/>
                </a:lnTo>
                <a:lnTo>
                  <a:pt x="1543777" y="163517"/>
                </a:lnTo>
                <a:lnTo>
                  <a:pt x="1487655" y="166261"/>
                </a:lnTo>
                <a:lnTo>
                  <a:pt x="1430348" y="167480"/>
                </a:lnTo>
                <a:lnTo>
                  <a:pt x="1369783" y="168022"/>
                </a:lnTo>
                <a:lnTo>
                  <a:pt x="1310889" y="168263"/>
                </a:lnTo>
                <a:lnTo>
                  <a:pt x="1253519" y="168370"/>
                </a:lnTo>
                <a:lnTo>
                  <a:pt x="1196825" y="168418"/>
                </a:lnTo>
                <a:lnTo>
                  <a:pt x="1140433" y="168439"/>
                </a:lnTo>
                <a:lnTo>
                  <a:pt x="1084174" y="168448"/>
                </a:lnTo>
                <a:lnTo>
                  <a:pt x="1027974" y="168453"/>
                </a:lnTo>
                <a:lnTo>
                  <a:pt x="971801" y="168454"/>
                </a:lnTo>
                <a:lnTo>
                  <a:pt x="916810" y="168455"/>
                </a:lnTo>
                <a:lnTo>
                  <a:pt x="865073" y="168456"/>
                </a:lnTo>
                <a:lnTo>
                  <a:pt x="814782" y="168456"/>
                </a:lnTo>
                <a:lnTo>
                  <a:pt x="765135" y="168456"/>
                </a:lnTo>
                <a:lnTo>
                  <a:pt x="715773" y="168456"/>
                </a:lnTo>
                <a:lnTo>
                  <a:pt x="666539" y="168456"/>
                </a:lnTo>
                <a:lnTo>
                  <a:pt x="618531" y="168456"/>
                </a:lnTo>
                <a:lnTo>
                  <a:pt x="573797" y="168456"/>
                </a:lnTo>
                <a:lnTo>
                  <a:pt x="530518" y="168456"/>
                </a:lnTo>
                <a:lnTo>
                  <a:pt x="487887" y="168456"/>
                </a:lnTo>
                <a:lnTo>
                  <a:pt x="424425" y="169626"/>
                </a:lnTo>
                <a:lnTo>
                  <a:pt x="362338" y="175692"/>
                </a:lnTo>
                <a:lnTo>
                  <a:pt x="305207" y="179179"/>
                </a:lnTo>
                <a:lnTo>
                  <a:pt x="246685" y="187101"/>
                </a:lnTo>
                <a:lnTo>
                  <a:pt x="197500" y="195687"/>
                </a:lnTo>
                <a:lnTo>
                  <a:pt x="147571" y="199921"/>
                </a:lnTo>
                <a:lnTo>
                  <a:pt x="91305" y="211239"/>
                </a:lnTo>
                <a:lnTo>
                  <a:pt x="34094" y="228206"/>
                </a:lnTo>
                <a:lnTo>
                  <a:pt x="8331" y="235176"/>
                </a:lnTo>
                <a:lnTo>
                  <a:pt x="1929" y="241012"/>
                </a:lnTo>
                <a:lnTo>
                  <a:pt x="0" y="248412"/>
                </a:lnTo>
                <a:lnTo>
                  <a:pt x="1054" y="256855"/>
                </a:lnTo>
                <a:lnTo>
                  <a:pt x="7606" y="263653"/>
                </a:lnTo>
                <a:lnTo>
                  <a:pt x="30483" y="274327"/>
                </a:lnTo>
                <a:lnTo>
                  <a:pt x="84425" y="282305"/>
                </a:lnTo>
                <a:lnTo>
                  <a:pt x="140140" y="283881"/>
                </a:lnTo>
                <a:lnTo>
                  <a:pt x="201795" y="284193"/>
                </a:lnTo>
                <a:lnTo>
                  <a:pt x="252959" y="284247"/>
                </a:lnTo>
                <a:lnTo>
                  <a:pt x="310753" y="284263"/>
                </a:lnTo>
                <a:lnTo>
                  <a:pt x="372330" y="278678"/>
                </a:lnTo>
                <a:lnTo>
                  <a:pt x="435029" y="275204"/>
                </a:lnTo>
                <a:lnTo>
                  <a:pt x="498060" y="274174"/>
                </a:lnTo>
                <a:lnTo>
                  <a:pt x="543261" y="273934"/>
                </a:lnTo>
                <a:lnTo>
                  <a:pt x="589477" y="273827"/>
                </a:lnTo>
                <a:lnTo>
                  <a:pt x="633414" y="273779"/>
                </a:lnTo>
                <a:lnTo>
                  <a:pt x="679457" y="276877"/>
                </a:lnTo>
                <a:lnTo>
                  <a:pt x="727217" y="280984"/>
                </a:lnTo>
                <a:lnTo>
                  <a:pt x="775741" y="282809"/>
                </a:lnTo>
                <a:lnTo>
                  <a:pt x="821483" y="283620"/>
                </a:lnTo>
                <a:lnTo>
                  <a:pt x="867549" y="283981"/>
                </a:lnTo>
                <a:lnTo>
                  <a:pt x="919219" y="284141"/>
                </a:lnTo>
                <a:lnTo>
                  <a:pt x="970258" y="287332"/>
                </a:lnTo>
                <a:lnTo>
                  <a:pt x="1020239" y="291480"/>
                </a:lnTo>
                <a:lnTo>
                  <a:pt x="1069749" y="293323"/>
                </a:lnTo>
                <a:lnTo>
                  <a:pt x="1119050" y="294142"/>
                </a:lnTo>
                <a:lnTo>
                  <a:pt x="1168257" y="295676"/>
                </a:lnTo>
                <a:lnTo>
                  <a:pt x="1217423" y="300258"/>
                </a:lnTo>
                <a:lnTo>
                  <a:pt x="1263451" y="303074"/>
                </a:lnTo>
                <a:lnTo>
                  <a:pt x="1308474" y="304325"/>
                </a:lnTo>
                <a:lnTo>
                  <a:pt x="1355781" y="304881"/>
                </a:lnTo>
                <a:lnTo>
                  <a:pt x="1404102" y="308248"/>
                </a:lnTo>
                <a:lnTo>
                  <a:pt x="1451705" y="312474"/>
                </a:lnTo>
                <a:lnTo>
                  <a:pt x="1496258" y="314352"/>
                </a:lnTo>
                <a:lnTo>
                  <a:pt x="1539456" y="315187"/>
                </a:lnTo>
                <a:lnTo>
                  <a:pt x="1583222" y="316728"/>
                </a:lnTo>
                <a:lnTo>
                  <a:pt x="1629968" y="321312"/>
                </a:lnTo>
                <a:lnTo>
                  <a:pt x="1674922" y="324130"/>
                </a:lnTo>
                <a:lnTo>
                  <a:pt x="1718298" y="325382"/>
                </a:lnTo>
                <a:lnTo>
                  <a:pt x="1760973" y="325938"/>
                </a:lnTo>
                <a:lnTo>
                  <a:pt x="1824460" y="326251"/>
                </a:lnTo>
                <a:lnTo>
                  <a:pt x="1887724" y="331933"/>
                </a:lnTo>
                <a:lnTo>
                  <a:pt x="1945333" y="335437"/>
                </a:lnTo>
                <a:lnTo>
                  <a:pt x="2005037" y="342064"/>
                </a:lnTo>
                <a:lnTo>
                  <a:pt x="2061591" y="345847"/>
                </a:lnTo>
                <a:lnTo>
                  <a:pt x="2115393" y="346968"/>
                </a:lnTo>
                <a:lnTo>
                  <a:pt x="2168379" y="352890"/>
                </a:lnTo>
                <a:lnTo>
                  <a:pt x="2221124" y="356464"/>
                </a:lnTo>
                <a:lnTo>
                  <a:pt x="2273796" y="363112"/>
                </a:lnTo>
                <a:lnTo>
                  <a:pt x="2326448" y="366902"/>
                </a:lnTo>
                <a:lnTo>
                  <a:pt x="2388234" y="375418"/>
                </a:lnTo>
                <a:lnTo>
                  <a:pt x="2442380" y="381433"/>
                </a:lnTo>
                <a:lnTo>
                  <a:pt x="2505205" y="396890"/>
                </a:lnTo>
                <a:lnTo>
                  <a:pt x="2528340" y="403733"/>
                </a:lnTo>
                <a:lnTo>
                  <a:pt x="2532403" y="407196"/>
                </a:lnTo>
                <a:lnTo>
                  <a:pt x="2531602" y="410674"/>
                </a:lnTo>
                <a:lnTo>
                  <a:pt x="2527559" y="414163"/>
                </a:lnTo>
                <a:lnTo>
                  <a:pt x="2472977" y="419762"/>
                </a:lnTo>
                <a:lnTo>
                  <a:pt x="2414709" y="420868"/>
                </a:lnTo>
                <a:lnTo>
                  <a:pt x="2352550" y="421086"/>
                </a:lnTo>
                <a:lnTo>
                  <a:pt x="2301299" y="421124"/>
                </a:lnTo>
                <a:lnTo>
                  <a:pt x="2249069" y="421135"/>
                </a:lnTo>
                <a:lnTo>
                  <a:pt x="2190959" y="421139"/>
                </a:lnTo>
                <a:lnTo>
                  <a:pt x="2129287" y="421139"/>
                </a:lnTo>
                <a:lnTo>
                  <a:pt x="2066561" y="421140"/>
                </a:lnTo>
                <a:lnTo>
                  <a:pt x="2003522" y="421140"/>
                </a:lnTo>
                <a:lnTo>
                  <a:pt x="1940390" y="421140"/>
                </a:lnTo>
                <a:lnTo>
                  <a:pt x="1877230" y="421140"/>
                </a:lnTo>
                <a:lnTo>
                  <a:pt x="1831999" y="421140"/>
                </a:lnTo>
                <a:lnTo>
                  <a:pt x="1785770" y="419970"/>
                </a:lnTo>
                <a:lnTo>
                  <a:pt x="1741827" y="415551"/>
                </a:lnTo>
                <a:lnTo>
                  <a:pt x="1695781" y="412807"/>
                </a:lnTo>
                <a:lnTo>
                  <a:pt x="1649190" y="411587"/>
                </a:lnTo>
                <a:lnTo>
                  <a:pt x="1605086" y="411045"/>
                </a:lnTo>
                <a:lnTo>
                  <a:pt x="1558968" y="410804"/>
                </a:lnTo>
                <a:lnTo>
                  <a:pt x="1512345" y="410697"/>
                </a:lnTo>
                <a:lnTo>
                  <a:pt x="1468227" y="410649"/>
                </a:lnTo>
                <a:lnTo>
                  <a:pt x="1422103" y="410628"/>
                </a:lnTo>
                <a:lnTo>
                  <a:pt x="1375477" y="410619"/>
                </a:lnTo>
                <a:lnTo>
                  <a:pt x="1331357" y="410615"/>
                </a:lnTo>
                <a:lnTo>
                  <a:pt x="1285232" y="410613"/>
                </a:lnTo>
                <a:lnTo>
                  <a:pt x="1237436" y="410612"/>
                </a:lnTo>
                <a:lnTo>
                  <a:pt x="1188898" y="410612"/>
                </a:lnTo>
                <a:lnTo>
                  <a:pt x="1143148" y="410611"/>
                </a:lnTo>
                <a:lnTo>
                  <a:pt x="1099419" y="410611"/>
                </a:lnTo>
                <a:lnTo>
                  <a:pt x="1056586" y="410611"/>
                </a:lnTo>
                <a:lnTo>
                  <a:pt x="1011033" y="410611"/>
                </a:lnTo>
                <a:lnTo>
                  <a:pt x="964662" y="409442"/>
                </a:lnTo>
                <a:lnTo>
                  <a:pt x="920655" y="405022"/>
                </a:lnTo>
                <a:lnTo>
                  <a:pt x="877701" y="402278"/>
                </a:lnTo>
                <a:lnTo>
                  <a:pt x="817176" y="400733"/>
                </a:lnTo>
                <a:lnTo>
                  <a:pt x="759079" y="400276"/>
                </a:lnTo>
                <a:lnTo>
                  <a:pt x="697411" y="400140"/>
                </a:lnTo>
                <a:lnTo>
                  <a:pt x="637804" y="400100"/>
                </a:lnTo>
                <a:lnTo>
                  <a:pt x="579979" y="400088"/>
                </a:lnTo>
                <a:lnTo>
                  <a:pt x="518392" y="400084"/>
                </a:lnTo>
                <a:lnTo>
                  <a:pt x="458810" y="400083"/>
                </a:lnTo>
                <a:lnTo>
                  <a:pt x="404111" y="400083"/>
                </a:lnTo>
                <a:lnTo>
                  <a:pt x="350859" y="403202"/>
                </a:lnTo>
                <a:lnTo>
                  <a:pt x="301156" y="408416"/>
                </a:lnTo>
                <a:lnTo>
                  <a:pt x="242440" y="410178"/>
                </a:lnTo>
                <a:lnTo>
                  <a:pt x="192675" y="421140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621181" y="157927"/>
            <a:ext cx="1810902" cy="412464"/>
            <a:chOff x="621181" y="157927"/>
            <a:chExt cx="1810902" cy="412464"/>
          </a:xfrm>
        </p:grpSpPr>
        <p:sp>
          <p:nvSpPr>
            <p:cNvPr id="2" name="Freeform 1"/>
            <p:cNvSpPr/>
            <p:nvPr/>
          </p:nvSpPr>
          <p:spPr>
            <a:xfrm>
              <a:off x="621181" y="297553"/>
              <a:ext cx="189514" cy="272838"/>
            </a:xfrm>
            <a:custGeom>
              <a:avLst/>
              <a:gdLst/>
              <a:ahLst/>
              <a:cxnLst/>
              <a:rect l="0" t="0" r="0" b="0"/>
              <a:pathLst>
                <a:path w="189514" h="272838">
                  <a:moveTo>
                    <a:pt x="0" y="70944"/>
                  </a:moveTo>
                  <a:lnTo>
                    <a:pt x="3119" y="125088"/>
                  </a:lnTo>
                  <a:lnTo>
                    <a:pt x="14654" y="185624"/>
                  </a:lnTo>
                  <a:lnTo>
                    <a:pt x="20962" y="244332"/>
                  </a:lnTo>
                  <a:lnTo>
                    <a:pt x="26748" y="272837"/>
                  </a:lnTo>
                  <a:lnTo>
                    <a:pt x="26021" y="272220"/>
                  </a:lnTo>
                  <a:lnTo>
                    <a:pt x="16448" y="234834"/>
                  </a:lnTo>
                  <a:lnTo>
                    <a:pt x="11698" y="172294"/>
                  </a:lnTo>
                  <a:lnTo>
                    <a:pt x="7640" y="116787"/>
                  </a:lnTo>
                  <a:lnTo>
                    <a:pt x="4565" y="93658"/>
                  </a:lnTo>
                  <a:lnTo>
                    <a:pt x="7098" y="71680"/>
                  </a:lnTo>
                  <a:lnTo>
                    <a:pt x="15243" y="53334"/>
                  </a:lnTo>
                  <a:lnTo>
                    <a:pt x="39536" y="22492"/>
                  </a:lnTo>
                  <a:lnTo>
                    <a:pt x="65526" y="6545"/>
                  </a:lnTo>
                  <a:lnTo>
                    <a:pt x="101044" y="0"/>
                  </a:lnTo>
                  <a:lnTo>
                    <a:pt x="152627" y="6194"/>
                  </a:lnTo>
                  <a:lnTo>
                    <a:pt x="189513" y="183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10735" y="357968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28813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89678" y="447136"/>
              <a:ext cx="126343" cy="16118"/>
            </a:xfrm>
            <a:custGeom>
              <a:avLst/>
              <a:gdLst/>
              <a:ahLst/>
              <a:cxnLst/>
              <a:rect l="0" t="0" r="0" b="0"/>
              <a:pathLst>
                <a:path w="126343" h="16118">
                  <a:moveTo>
                    <a:pt x="126342" y="5589"/>
                  </a:moveTo>
                  <a:lnTo>
                    <a:pt x="109575" y="0"/>
                  </a:lnTo>
                  <a:lnTo>
                    <a:pt x="50897" y="4044"/>
                  </a:lnTo>
                  <a:lnTo>
                    <a:pt x="27300" y="6072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20322" y="164486"/>
              <a:ext cx="228901" cy="390599"/>
            </a:xfrm>
            <a:custGeom>
              <a:avLst/>
              <a:gdLst/>
              <a:ahLst/>
              <a:cxnLst/>
              <a:rect l="0" t="0" r="0" b="0"/>
              <a:pathLst>
                <a:path w="228901" h="390599">
                  <a:moveTo>
                    <a:pt x="85253" y="14498"/>
                  </a:moveTo>
                  <a:lnTo>
                    <a:pt x="26689" y="63996"/>
                  </a:lnTo>
                  <a:lnTo>
                    <a:pt x="4860" y="84796"/>
                  </a:lnTo>
                  <a:lnTo>
                    <a:pt x="1242" y="85930"/>
                  </a:lnTo>
                  <a:lnTo>
                    <a:pt x="0" y="83176"/>
                  </a:lnTo>
                  <a:lnTo>
                    <a:pt x="341" y="77831"/>
                  </a:lnTo>
                  <a:lnTo>
                    <a:pt x="12001" y="53540"/>
                  </a:lnTo>
                  <a:lnTo>
                    <a:pt x="30273" y="29706"/>
                  </a:lnTo>
                  <a:lnTo>
                    <a:pt x="56094" y="13415"/>
                  </a:lnTo>
                  <a:lnTo>
                    <a:pt x="85972" y="1179"/>
                  </a:lnTo>
                  <a:lnTo>
                    <a:pt x="106629" y="0"/>
                  </a:lnTo>
                  <a:lnTo>
                    <a:pt x="148487" y="8774"/>
                  </a:lnTo>
                  <a:lnTo>
                    <a:pt x="156655" y="14192"/>
                  </a:lnTo>
                  <a:lnTo>
                    <a:pt x="168849" y="29570"/>
                  </a:lnTo>
                  <a:lnTo>
                    <a:pt x="171930" y="51222"/>
                  </a:lnTo>
                  <a:lnTo>
                    <a:pt x="164375" y="97661"/>
                  </a:lnTo>
                  <a:lnTo>
                    <a:pt x="149381" y="124407"/>
                  </a:lnTo>
                  <a:lnTo>
                    <a:pt x="94941" y="168706"/>
                  </a:lnTo>
                  <a:lnTo>
                    <a:pt x="71231" y="173502"/>
                  </a:lnTo>
                  <a:lnTo>
                    <a:pt x="58358" y="173143"/>
                  </a:lnTo>
                  <a:lnTo>
                    <a:pt x="52115" y="170564"/>
                  </a:lnTo>
                  <a:lnTo>
                    <a:pt x="50292" y="166505"/>
                  </a:lnTo>
                  <a:lnTo>
                    <a:pt x="51417" y="161460"/>
                  </a:lnTo>
                  <a:lnTo>
                    <a:pt x="55677" y="156926"/>
                  </a:lnTo>
                  <a:lnTo>
                    <a:pt x="69768" y="148769"/>
                  </a:lnTo>
                  <a:lnTo>
                    <a:pt x="78439" y="148466"/>
                  </a:lnTo>
                  <a:lnTo>
                    <a:pt x="133445" y="165255"/>
                  </a:lnTo>
                  <a:lnTo>
                    <a:pt x="162573" y="181479"/>
                  </a:lnTo>
                  <a:lnTo>
                    <a:pt x="186021" y="201104"/>
                  </a:lnTo>
                  <a:lnTo>
                    <a:pt x="219989" y="262912"/>
                  </a:lnTo>
                  <a:lnTo>
                    <a:pt x="228900" y="303091"/>
                  </a:lnTo>
                  <a:lnTo>
                    <a:pt x="224745" y="327595"/>
                  </a:lnTo>
                  <a:lnTo>
                    <a:pt x="209252" y="358002"/>
                  </a:lnTo>
                  <a:lnTo>
                    <a:pt x="195346" y="373057"/>
                  </a:lnTo>
                  <a:lnTo>
                    <a:pt x="177467" y="383648"/>
                  </a:lnTo>
                  <a:lnTo>
                    <a:pt x="142081" y="390598"/>
                  </a:lnTo>
                  <a:lnTo>
                    <a:pt x="107550" y="387068"/>
                  </a:lnTo>
                  <a:lnTo>
                    <a:pt x="53830" y="360626"/>
                  </a:lnTo>
                  <a:lnTo>
                    <a:pt x="11553" y="3303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950691" y="157927"/>
              <a:ext cx="123424" cy="379027"/>
            </a:xfrm>
            <a:custGeom>
              <a:avLst/>
              <a:gdLst/>
              <a:ahLst/>
              <a:cxnLst/>
              <a:rect l="0" t="0" r="0" b="0"/>
              <a:pathLst>
                <a:path w="123424" h="379027">
                  <a:moveTo>
                    <a:pt x="39195" y="379026"/>
                  </a:moveTo>
                  <a:lnTo>
                    <a:pt x="39195" y="320409"/>
                  </a:lnTo>
                  <a:lnTo>
                    <a:pt x="27742" y="260693"/>
                  </a:lnTo>
                  <a:lnTo>
                    <a:pt x="20035" y="206563"/>
                  </a:lnTo>
                  <a:lnTo>
                    <a:pt x="10107" y="151980"/>
                  </a:lnTo>
                  <a:lnTo>
                    <a:pt x="0" y="99951"/>
                  </a:lnTo>
                  <a:lnTo>
                    <a:pt x="1065" y="57301"/>
                  </a:lnTo>
                  <a:lnTo>
                    <a:pt x="3246" y="45220"/>
                  </a:lnTo>
                  <a:lnTo>
                    <a:pt x="15029" y="25557"/>
                  </a:lnTo>
                  <a:lnTo>
                    <a:pt x="23084" y="17038"/>
                  </a:lnTo>
                  <a:lnTo>
                    <a:pt x="47632" y="7572"/>
                  </a:lnTo>
                  <a:lnTo>
                    <a:pt x="88098" y="2244"/>
                  </a:lnTo>
                  <a:lnTo>
                    <a:pt x="12342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26715" y="347440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41506" y="8333"/>
                  </a:lnTo>
                  <a:lnTo>
                    <a:pt x="90083" y="15684"/>
                  </a:lnTo>
                  <a:lnTo>
                    <a:pt x="31139" y="272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74155" y="231626"/>
              <a:ext cx="10529" cy="326385"/>
            </a:xfrm>
            <a:custGeom>
              <a:avLst/>
              <a:gdLst/>
              <a:ahLst/>
              <a:cxnLst/>
              <a:rect l="0" t="0" r="0" b="0"/>
              <a:pathLst>
                <a:path w="10529" h="326385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51117"/>
                  </a:lnTo>
                  <a:lnTo>
                    <a:pt x="0" y="208552"/>
                  </a:lnTo>
                  <a:lnTo>
                    <a:pt x="0" y="259495"/>
                  </a:lnTo>
                  <a:lnTo>
                    <a:pt x="3120" y="297986"/>
                  </a:lnTo>
                  <a:lnTo>
                    <a:pt x="10528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89927" y="347440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36293" y="3119"/>
                  </a:lnTo>
                  <a:lnTo>
                    <a:pt x="74577" y="9553"/>
                  </a:lnTo>
                  <a:lnTo>
                    <a:pt x="21794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32082" y="53695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328317" y="1346520"/>
            <a:ext cx="577342" cy="451122"/>
            <a:chOff x="1328317" y="1346520"/>
            <a:chExt cx="577342" cy="451122"/>
          </a:xfrm>
        </p:grpSpPr>
        <p:sp>
          <p:nvSpPr>
            <p:cNvPr id="12" name="Freeform 11"/>
            <p:cNvSpPr/>
            <p:nvPr/>
          </p:nvSpPr>
          <p:spPr>
            <a:xfrm>
              <a:off x="1328317" y="1346520"/>
              <a:ext cx="324658" cy="451122"/>
            </a:xfrm>
            <a:custGeom>
              <a:avLst/>
              <a:gdLst/>
              <a:ahLst/>
              <a:cxnLst/>
              <a:rect l="0" t="0" r="0" b="0"/>
              <a:pathLst>
                <a:path w="324658" h="451122">
                  <a:moveTo>
                    <a:pt x="250957" y="106412"/>
                  </a:moveTo>
                  <a:lnTo>
                    <a:pt x="235316" y="88431"/>
                  </a:lnTo>
                  <a:lnTo>
                    <a:pt x="210524" y="47849"/>
                  </a:lnTo>
                  <a:lnTo>
                    <a:pt x="164489" y="4733"/>
                  </a:lnTo>
                  <a:lnTo>
                    <a:pt x="138437" y="0"/>
                  </a:lnTo>
                  <a:lnTo>
                    <a:pt x="109701" y="2966"/>
                  </a:lnTo>
                  <a:lnTo>
                    <a:pt x="85231" y="12083"/>
                  </a:lnTo>
                  <a:lnTo>
                    <a:pt x="57314" y="35959"/>
                  </a:lnTo>
                  <a:lnTo>
                    <a:pt x="21630" y="96169"/>
                  </a:lnTo>
                  <a:lnTo>
                    <a:pt x="7013" y="127554"/>
                  </a:lnTo>
                  <a:lnTo>
                    <a:pt x="0" y="179175"/>
                  </a:lnTo>
                  <a:lnTo>
                    <a:pt x="1734" y="241365"/>
                  </a:lnTo>
                  <a:lnTo>
                    <a:pt x="12995" y="304645"/>
                  </a:lnTo>
                  <a:lnTo>
                    <a:pt x="34890" y="362725"/>
                  </a:lnTo>
                  <a:lnTo>
                    <a:pt x="56046" y="391107"/>
                  </a:lnTo>
                  <a:lnTo>
                    <a:pt x="114537" y="434865"/>
                  </a:lnTo>
                  <a:lnTo>
                    <a:pt x="146975" y="447707"/>
                  </a:lnTo>
                  <a:lnTo>
                    <a:pt x="172378" y="451121"/>
                  </a:lnTo>
                  <a:lnTo>
                    <a:pt x="212986" y="441865"/>
                  </a:lnTo>
                  <a:lnTo>
                    <a:pt x="259055" y="417776"/>
                  </a:lnTo>
                  <a:lnTo>
                    <a:pt x="305418" y="376557"/>
                  </a:lnTo>
                  <a:lnTo>
                    <a:pt x="324657" y="3485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800373" y="1547689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1536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789844" y="1663502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61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147813" y="1365520"/>
            <a:ext cx="368498" cy="329569"/>
            <a:chOff x="2147813" y="1365520"/>
            <a:chExt cx="368498" cy="329569"/>
          </a:xfrm>
        </p:grpSpPr>
        <p:sp>
          <p:nvSpPr>
            <p:cNvPr id="16" name="Freeform 15"/>
            <p:cNvSpPr/>
            <p:nvPr/>
          </p:nvSpPr>
          <p:spPr>
            <a:xfrm>
              <a:off x="2223261" y="1442404"/>
              <a:ext cx="19310" cy="231628"/>
            </a:xfrm>
            <a:custGeom>
              <a:avLst/>
              <a:gdLst/>
              <a:ahLst/>
              <a:cxnLst/>
              <a:rect l="0" t="0" r="0" b="0"/>
              <a:pathLst>
                <a:path w="19310" h="231628">
                  <a:moveTo>
                    <a:pt x="19309" y="0"/>
                  </a:moveTo>
                  <a:lnTo>
                    <a:pt x="8130" y="11178"/>
                  </a:lnTo>
                  <a:lnTo>
                    <a:pt x="2642" y="29144"/>
                  </a:lnTo>
                  <a:lnTo>
                    <a:pt x="0" y="92312"/>
                  </a:lnTo>
                  <a:lnTo>
                    <a:pt x="6699" y="147609"/>
                  </a:lnTo>
                  <a:lnTo>
                    <a:pt x="8369" y="203592"/>
                  </a:lnTo>
                  <a:lnTo>
                    <a:pt x="878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389969" y="1452932"/>
              <a:ext cx="21058" cy="242157"/>
            </a:xfrm>
            <a:custGeom>
              <a:avLst/>
              <a:gdLst/>
              <a:ahLst/>
              <a:cxnLst/>
              <a:rect l="0" t="0" r="0" b="0"/>
              <a:pathLst>
                <a:path w="21058" h="242157">
                  <a:moveTo>
                    <a:pt x="21057" y="0"/>
                  </a:moveTo>
                  <a:lnTo>
                    <a:pt x="15467" y="62093"/>
                  </a:lnTo>
                  <a:lnTo>
                    <a:pt x="11503" y="121883"/>
                  </a:lnTo>
                  <a:lnTo>
                    <a:pt x="9647" y="171554"/>
                  </a:lnTo>
                  <a:lnTo>
                    <a:pt x="2252" y="221494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147813" y="1365520"/>
              <a:ext cx="368498" cy="101927"/>
            </a:xfrm>
            <a:custGeom>
              <a:avLst/>
              <a:gdLst/>
              <a:ahLst/>
              <a:cxnLst/>
              <a:rect l="0" t="0" r="0" b="0"/>
              <a:pathLst>
                <a:path w="368498" h="101927">
                  <a:moveTo>
                    <a:pt x="0" y="55827"/>
                  </a:moveTo>
                  <a:lnTo>
                    <a:pt x="11178" y="72594"/>
                  </a:lnTo>
                  <a:lnTo>
                    <a:pt x="26025" y="83946"/>
                  </a:lnTo>
                  <a:lnTo>
                    <a:pt x="64152" y="100766"/>
                  </a:lnTo>
                  <a:lnTo>
                    <a:pt x="84664" y="101926"/>
                  </a:lnTo>
                  <a:lnTo>
                    <a:pt x="104309" y="97372"/>
                  </a:lnTo>
                  <a:lnTo>
                    <a:pt x="148888" y="68866"/>
                  </a:lnTo>
                  <a:lnTo>
                    <a:pt x="207225" y="18598"/>
                  </a:lnTo>
                  <a:lnTo>
                    <a:pt x="241164" y="2162"/>
                  </a:lnTo>
                  <a:lnTo>
                    <a:pt x="262772" y="0"/>
                  </a:lnTo>
                  <a:lnTo>
                    <a:pt x="305239" y="8145"/>
                  </a:lnTo>
                  <a:lnTo>
                    <a:pt x="331297" y="23241"/>
                  </a:lnTo>
                  <a:lnTo>
                    <a:pt x="358723" y="48134"/>
                  </a:lnTo>
                  <a:lnTo>
                    <a:pt x="368497" y="663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Freeform 19"/>
          <p:cNvSpPr/>
          <p:nvPr/>
        </p:nvSpPr>
        <p:spPr>
          <a:xfrm>
            <a:off x="2660439" y="1161157"/>
            <a:ext cx="276958" cy="533631"/>
          </a:xfrm>
          <a:custGeom>
            <a:avLst/>
            <a:gdLst/>
            <a:ahLst/>
            <a:cxnLst/>
            <a:rect l="0" t="0" r="0" b="0"/>
            <a:pathLst>
              <a:path w="276958" h="533631">
                <a:moveTo>
                  <a:pt x="182255" y="418117"/>
                </a:moveTo>
                <a:lnTo>
                  <a:pt x="172680" y="394071"/>
                </a:lnTo>
                <a:lnTo>
                  <a:pt x="154721" y="372648"/>
                </a:lnTo>
                <a:lnTo>
                  <a:pt x="137262" y="358524"/>
                </a:lnTo>
                <a:lnTo>
                  <a:pt x="114685" y="350687"/>
                </a:lnTo>
                <a:lnTo>
                  <a:pt x="90223" y="348374"/>
                </a:lnTo>
                <a:lnTo>
                  <a:pt x="67652" y="351245"/>
                </a:lnTo>
                <a:lnTo>
                  <a:pt x="49042" y="359541"/>
                </a:lnTo>
                <a:lnTo>
                  <a:pt x="32972" y="372196"/>
                </a:lnTo>
                <a:lnTo>
                  <a:pt x="11941" y="400222"/>
                </a:lnTo>
                <a:lnTo>
                  <a:pt x="2055" y="424591"/>
                </a:lnTo>
                <a:lnTo>
                  <a:pt x="0" y="447901"/>
                </a:lnTo>
                <a:lnTo>
                  <a:pt x="5179" y="508174"/>
                </a:lnTo>
                <a:lnTo>
                  <a:pt x="14257" y="526772"/>
                </a:lnTo>
                <a:lnTo>
                  <a:pt x="21124" y="531498"/>
                </a:lnTo>
                <a:lnTo>
                  <a:pt x="38111" y="533630"/>
                </a:lnTo>
                <a:lnTo>
                  <a:pt x="67406" y="528252"/>
                </a:lnTo>
                <a:lnTo>
                  <a:pt x="129697" y="494520"/>
                </a:lnTo>
                <a:lnTo>
                  <a:pt x="185359" y="444976"/>
                </a:lnTo>
                <a:lnTo>
                  <a:pt x="226673" y="386117"/>
                </a:lnTo>
                <a:lnTo>
                  <a:pt x="248315" y="333834"/>
                </a:lnTo>
                <a:lnTo>
                  <a:pt x="266401" y="272906"/>
                </a:lnTo>
                <a:lnTo>
                  <a:pt x="273868" y="233542"/>
                </a:lnTo>
                <a:lnTo>
                  <a:pt x="276080" y="181714"/>
                </a:lnTo>
                <a:lnTo>
                  <a:pt x="276735" y="128143"/>
                </a:lnTo>
                <a:lnTo>
                  <a:pt x="276957" y="68120"/>
                </a:lnTo>
                <a:lnTo>
                  <a:pt x="271406" y="30925"/>
                </a:lnTo>
                <a:lnTo>
                  <a:pt x="256763" y="3266"/>
                </a:lnTo>
                <a:lnTo>
                  <a:pt x="250644" y="0"/>
                </a:lnTo>
                <a:lnTo>
                  <a:pt x="244226" y="162"/>
                </a:lnTo>
                <a:lnTo>
                  <a:pt x="237607" y="2610"/>
                </a:lnTo>
                <a:lnTo>
                  <a:pt x="217113" y="22823"/>
                </a:lnTo>
                <a:lnTo>
                  <a:pt x="190397" y="62264"/>
                </a:lnTo>
                <a:lnTo>
                  <a:pt x="177778" y="101589"/>
                </a:lnTo>
                <a:lnTo>
                  <a:pt x="172350" y="149766"/>
                </a:lnTo>
                <a:lnTo>
                  <a:pt x="166867" y="212208"/>
                </a:lnTo>
                <a:lnTo>
                  <a:pt x="170286" y="257281"/>
                </a:lnTo>
                <a:lnTo>
                  <a:pt x="174419" y="315090"/>
                </a:lnTo>
                <a:lnTo>
                  <a:pt x="183053" y="367314"/>
                </a:lnTo>
                <a:lnTo>
                  <a:pt x="199907" y="429841"/>
                </a:lnTo>
                <a:lnTo>
                  <a:pt x="213861" y="480961"/>
                </a:lnTo>
                <a:lnTo>
                  <a:pt x="224369" y="50234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5701852" y="971874"/>
            <a:ext cx="1847082" cy="589350"/>
            <a:chOff x="5701852" y="971874"/>
            <a:chExt cx="1847082" cy="589350"/>
          </a:xfrm>
        </p:grpSpPr>
        <p:sp>
          <p:nvSpPr>
            <p:cNvPr id="21" name="Freeform 20"/>
            <p:cNvSpPr/>
            <p:nvPr/>
          </p:nvSpPr>
          <p:spPr>
            <a:xfrm>
              <a:off x="5701852" y="1142878"/>
              <a:ext cx="330978" cy="418346"/>
            </a:xfrm>
            <a:custGeom>
              <a:avLst/>
              <a:gdLst/>
              <a:ahLst/>
              <a:cxnLst/>
              <a:rect l="0" t="0" r="0" b="0"/>
              <a:pathLst>
                <a:path w="330978" h="418346">
                  <a:moveTo>
                    <a:pt x="109878" y="25785"/>
                  </a:moveTo>
                  <a:lnTo>
                    <a:pt x="95224" y="78812"/>
                  </a:lnTo>
                  <a:lnTo>
                    <a:pt x="81681" y="129023"/>
                  </a:lnTo>
                  <a:lnTo>
                    <a:pt x="67740" y="187121"/>
                  </a:lnTo>
                  <a:lnTo>
                    <a:pt x="53722" y="248986"/>
                  </a:lnTo>
                  <a:lnTo>
                    <a:pt x="37607" y="297679"/>
                  </a:lnTo>
                  <a:lnTo>
                    <a:pt x="19607" y="356959"/>
                  </a:lnTo>
                  <a:lnTo>
                    <a:pt x="0" y="418345"/>
                  </a:lnTo>
                  <a:lnTo>
                    <a:pt x="15674" y="363219"/>
                  </a:lnTo>
                  <a:lnTo>
                    <a:pt x="32742" y="308953"/>
                  </a:lnTo>
                  <a:lnTo>
                    <a:pt x="46722" y="256501"/>
                  </a:lnTo>
                  <a:lnTo>
                    <a:pt x="66338" y="201080"/>
                  </a:lnTo>
                  <a:lnTo>
                    <a:pt x="84337" y="145072"/>
                  </a:lnTo>
                  <a:lnTo>
                    <a:pt x="102277" y="92068"/>
                  </a:lnTo>
                  <a:lnTo>
                    <a:pt x="127595" y="29487"/>
                  </a:lnTo>
                  <a:lnTo>
                    <a:pt x="139589" y="6373"/>
                  </a:lnTo>
                  <a:lnTo>
                    <a:pt x="147233" y="1145"/>
                  </a:lnTo>
                  <a:lnTo>
                    <a:pt x="155838" y="0"/>
                  </a:lnTo>
                  <a:lnTo>
                    <a:pt x="165085" y="1576"/>
                  </a:lnTo>
                  <a:lnTo>
                    <a:pt x="172419" y="6136"/>
                  </a:lnTo>
                  <a:lnTo>
                    <a:pt x="189500" y="30491"/>
                  </a:lnTo>
                  <a:lnTo>
                    <a:pt x="216911" y="87958"/>
                  </a:lnTo>
                  <a:lnTo>
                    <a:pt x="239108" y="146681"/>
                  </a:lnTo>
                  <a:lnTo>
                    <a:pt x="250372" y="167254"/>
                  </a:lnTo>
                  <a:lnTo>
                    <a:pt x="270254" y="225001"/>
                  </a:lnTo>
                  <a:lnTo>
                    <a:pt x="290777" y="276226"/>
                  </a:lnTo>
                  <a:lnTo>
                    <a:pt x="309710" y="339149"/>
                  </a:lnTo>
                  <a:lnTo>
                    <a:pt x="330977" y="3942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790673" y="1442404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87940" y="0"/>
                  </a:lnTo>
                  <a:lnTo>
                    <a:pt x="25272" y="72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232870" y="1337119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0"/>
                  </a:moveTo>
                  <a:lnTo>
                    <a:pt x="31008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232870" y="1410818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15947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643482" y="1305533"/>
              <a:ext cx="10529" cy="221100"/>
            </a:xfrm>
            <a:custGeom>
              <a:avLst/>
              <a:gdLst/>
              <a:ahLst/>
              <a:cxnLst/>
              <a:rect l="0" t="0" r="0" b="0"/>
              <a:pathLst>
                <a:path w="10529" h="221100">
                  <a:moveTo>
                    <a:pt x="10528" y="0"/>
                  </a:moveTo>
                  <a:lnTo>
                    <a:pt x="2195" y="37478"/>
                  </a:lnTo>
                  <a:lnTo>
                    <a:pt x="434" y="94491"/>
                  </a:lnTo>
                  <a:lnTo>
                    <a:pt x="86" y="153672"/>
                  </a:lnTo>
                  <a:lnTo>
                    <a:pt x="17" y="201064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790880" y="1295005"/>
              <a:ext cx="31587" cy="231628"/>
            </a:xfrm>
            <a:custGeom>
              <a:avLst/>
              <a:gdLst/>
              <a:ahLst/>
              <a:cxnLst/>
              <a:rect l="0" t="0" r="0" b="0"/>
              <a:pathLst>
                <a:path w="31587" h="231628">
                  <a:moveTo>
                    <a:pt x="31586" y="0"/>
                  </a:moveTo>
                  <a:lnTo>
                    <a:pt x="14798" y="62280"/>
                  </a:lnTo>
                  <a:lnTo>
                    <a:pt x="11373" y="116330"/>
                  </a:lnTo>
                  <a:lnTo>
                    <a:pt x="5106" y="172067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548725" y="1206758"/>
              <a:ext cx="357970" cy="105605"/>
            </a:xfrm>
            <a:custGeom>
              <a:avLst/>
              <a:gdLst/>
              <a:ahLst/>
              <a:cxnLst/>
              <a:rect l="0" t="0" r="0" b="0"/>
              <a:pathLst>
                <a:path w="357970" h="105605">
                  <a:moveTo>
                    <a:pt x="0" y="67190"/>
                  </a:moveTo>
                  <a:lnTo>
                    <a:pt x="34898" y="96498"/>
                  </a:lnTo>
                  <a:lnTo>
                    <a:pt x="57235" y="103612"/>
                  </a:lnTo>
                  <a:lnTo>
                    <a:pt x="81590" y="105604"/>
                  </a:lnTo>
                  <a:lnTo>
                    <a:pt x="104113" y="102590"/>
                  </a:lnTo>
                  <a:lnTo>
                    <a:pt x="122701" y="94232"/>
                  </a:lnTo>
                  <a:lnTo>
                    <a:pt x="179589" y="56262"/>
                  </a:lnTo>
                  <a:lnTo>
                    <a:pt x="233876" y="17632"/>
                  </a:lnTo>
                  <a:lnTo>
                    <a:pt x="274185" y="1119"/>
                  </a:lnTo>
                  <a:lnTo>
                    <a:pt x="294996" y="0"/>
                  </a:lnTo>
                  <a:lnTo>
                    <a:pt x="314773" y="4572"/>
                  </a:lnTo>
                  <a:lnTo>
                    <a:pt x="331362" y="14403"/>
                  </a:lnTo>
                  <a:lnTo>
                    <a:pt x="343414" y="29691"/>
                  </a:lnTo>
                  <a:lnTo>
                    <a:pt x="357969" y="671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064622" y="1337119"/>
              <a:ext cx="136871" cy="193099"/>
            </a:xfrm>
            <a:custGeom>
              <a:avLst/>
              <a:gdLst/>
              <a:ahLst/>
              <a:cxnLst/>
              <a:rect l="0" t="0" r="0" b="0"/>
              <a:pathLst>
                <a:path w="136871" h="193099">
                  <a:moveTo>
                    <a:pt x="0" y="105285"/>
                  </a:moveTo>
                  <a:lnTo>
                    <a:pt x="17958" y="168712"/>
                  </a:lnTo>
                  <a:lnTo>
                    <a:pt x="24749" y="189627"/>
                  </a:lnTo>
                  <a:lnTo>
                    <a:pt x="24687" y="193098"/>
                  </a:lnTo>
                  <a:lnTo>
                    <a:pt x="22308" y="191903"/>
                  </a:lnTo>
                  <a:lnTo>
                    <a:pt x="18381" y="187597"/>
                  </a:lnTo>
                  <a:lnTo>
                    <a:pt x="14018" y="170334"/>
                  </a:lnTo>
                  <a:lnTo>
                    <a:pt x="11218" y="115534"/>
                  </a:lnTo>
                  <a:lnTo>
                    <a:pt x="16321" y="76736"/>
                  </a:lnTo>
                  <a:lnTo>
                    <a:pt x="30832" y="43014"/>
                  </a:lnTo>
                  <a:lnTo>
                    <a:pt x="46458" y="27696"/>
                  </a:lnTo>
                  <a:lnTo>
                    <a:pt x="85086" y="8330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277508" y="971874"/>
              <a:ext cx="271426" cy="277781"/>
            </a:xfrm>
            <a:custGeom>
              <a:avLst/>
              <a:gdLst/>
              <a:ahLst/>
              <a:cxnLst/>
              <a:rect l="0" t="0" r="0" b="0"/>
              <a:pathLst>
                <a:path w="271426" h="277781">
                  <a:moveTo>
                    <a:pt x="29269" y="17804"/>
                  </a:moveTo>
                  <a:lnTo>
                    <a:pt x="18090" y="28983"/>
                  </a:lnTo>
                  <a:lnTo>
                    <a:pt x="12602" y="46949"/>
                  </a:lnTo>
                  <a:lnTo>
                    <a:pt x="3490" y="91022"/>
                  </a:lnTo>
                  <a:lnTo>
                    <a:pt x="1555" y="93522"/>
                  </a:lnTo>
                  <a:lnTo>
                    <a:pt x="264" y="90510"/>
                  </a:lnTo>
                  <a:lnTo>
                    <a:pt x="0" y="75854"/>
                  </a:lnTo>
                  <a:lnTo>
                    <a:pt x="7599" y="47872"/>
                  </a:lnTo>
                  <a:lnTo>
                    <a:pt x="18078" y="27658"/>
                  </a:lnTo>
                  <a:lnTo>
                    <a:pt x="33654" y="13215"/>
                  </a:lnTo>
                  <a:lnTo>
                    <a:pt x="53445" y="4066"/>
                  </a:lnTo>
                  <a:lnTo>
                    <a:pt x="77838" y="0"/>
                  </a:lnTo>
                  <a:lnTo>
                    <a:pt x="98038" y="4432"/>
                  </a:lnTo>
                  <a:lnTo>
                    <a:pt x="125684" y="23201"/>
                  </a:lnTo>
                  <a:lnTo>
                    <a:pt x="143480" y="42430"/>
                  </a:lnTo>
                  <a:lnTo>
                    <a:pt x="155289" y="66574"/>
                  </a:lnTo>
                  <a:lnTo>
                    <a:pt x="163996" y="120201"/>
                  </a:lnTo>
                  <a:lnTo>
                    <a:pt x="162597" y="175854"/>
                  </a:lnTo>
                  <a:lnTo>
                    <a:pt x="156376" y="201523"/>
                  </a:lnTo>
                  <a:lnTo>
                    <a:pt x="126711" y="250286"/>
                  </a:lnTo>
                  <a:lnTo>
                    <a:pt x="110011" y="264629"/>
                  </a:lnTo>
                  <a:lnTo>
                    <a:pt x="89721" y="273733"/>
                  </a:lnTo>
                  <a:lnTo>
                    <a:pt x="65105" y="277780"/>
                  </a:lnTo>
                  <a:lnTo>
                    <a:pt x="44807" y="273339"/>
                  </a:lnTo>
                  <a:lnTo>
                    <a:pt x="36118" y="268879"/>
                  </a:lnTo>
                  <a:lnTo>
                    <a:pt x="31495" y="262396"/>
                  </a:lnTo>
                  <a:lnTo>
                    <a:pt x="29583" y="254565"/>
                  </a:lnTo>
                  <a:lnTo>
                    <a:pt x="29478" y="245835"/>
                  </a:lnTo>
                  <a:lnTo>
                    <a:pt x="35601" y="229895"/>
                  </a:lnTo>
                  <a:lnTo>
                    <a:pt x="58596" y="200599"/>
                  </a:lnTo>
                  <a:lnTo>
                    <a:pt x="84362" y="184920"/>
                  </a:lnTo>
                  <a:lnTo>
                    <a:pt x="104057" y="182935"/>
                  </a:lnTo>
                  <a:lnTo>
                    <a:pt x="124509" y="187122"/>
                  </a:lnTo>
                  <a:lnTo>
                    <a:pt x="154584" y="202633"/>
                  </a:lnTo>
                  <a:lnTo>
                    <a:pt x="211107" y="246448"/>
                  </a:lnTo>
                  <a:lnTo>
                    <a:pt x="271425" y="2704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381836" y="2302385"/>
            <a:ext cx="1418745" cy="409572"/>
            <a:chOff x="1381836" y="2302385"/>
            <a:chExt cx="1418745" cy="409572"/>
          </a:xfrm>
        </p:grpSpPr>
        <p:sp>
          <p:nvSpPr>
            <p:cNvPr id="31" name="Freeform 30"/>
            <p:cNvSpPr/>
            <p:nvPr/>
          </p:nvSpPr>
          <p:spPr>
            <a:xfrm>
              <a:off x="1381836" y="2302385"/>
              <a:ext cx="271139" cy="409572"/>
            </a:xfrm>
            <a:custGeom>
              <a:avLst/>
              <a:gdLst/>
              <a:ahLst/>
              <a:cxnLst/>
              <a:rect l="0" t="0" r="0" b="0"/>
              <a:pathLst>
                <a:path w="271139" h="409572">
                  <a:moveTo>
                    <a:pt x="271138" y="77055"/>
                  </a:moveTo>
                  <a:lnTo>
                    <a:pt x="261562" y="53009"/>
                  </a:lnTo>
                  <a:lnTo>
                    <a:pt x="243604" y="31586"/>
                  </a:lnTo>
                  <a:lnTo>
                    <a:pt x="216576" y="11590"/>
                  </a:lnTo>
                  <a:lnTo>
                    <a:pt x="196585" y="1946"/>
                  </a:lnTo>
                  <a:lnTo>
                    <a:pt x="176002" y="0"/>
                  </a:lnTo>
                  <a:lnTo>
                    <a:pt x="134192" y="8282"/>
                  </a:lnTo>
                  <a:lnTo>
                    <a:pt x="71090" y="42701"/>
                  </a:lnTo>
                  <a:lnTo>
                    <a:pt x="45098" y="74415"/>
                  </a:lnTo>
                  <a:lnTo>
                    <a:pt x="19652" y="132469"/>
                  </a:lnTo>
                  <a:lnTo>
                    <a:pt x="4652" y="186397"/>
                  </a:lnTo>
                  <a:lnTo>
                    <a:pt x="0" y="242110"/>
                  </a:lnTo>
                  <a:lnTo>
                    <a:pt x="9133" y="298175"/>
                  </a:lnTo>
                  <a:lnTo>
                    <a:pt x="26802" y="358771"/>
                  </a:lnTo>
                  <a:lnTo>
                    <a:pt x="38152" y="376177"/>
                  </a:lnTo>
                  <a:lnTo>
                    <a:pt x="68874" y="399130"/>
                  </a:lnTo>
                  <a:lnTo>
                    <a:pt x="113202" y="409571"/>
                  </a:lnTo>
                  <a:lnTo>
                    <a:pt x="175903" y="405863"/>
                  </a:lnTo>
                  <a:lnTo>
                    <a:pt x="207967" y="4034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884601" y="2389969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874072" y="2484725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76487" y="0"/>
                  </a:lnTo>
                  <a:lnTo>
                    <a:pt x="31242" y="312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243148" y="2453139"/>
              <a:ext cx="20479" cy="189515"/>
            </a:xfrm>
            <a:custGeom>
              <a:avLst/>
              <a:gdLst/>
              <a:ahLst/>
              <a:cxnLst/>
              <a:rect l="0" t="0" r="0" b="0"/>
              <a:pathLst>
                <a:path w="20479" h="189515">
                  <a:moveTo>
                    <a:pt x="20478" y="0"/>
                  </a:moveTo>
                  <a:lnTo>
                    <a:pt x="9300" y="16768"/>
                  </a:lnTo>
                  <a:lnTo>
                    <a:pt x="2349" y="49552"/>
                  </a:lnTo>
                  <a:lnTo>
                    <a:pt x="0" y="102552"/>
                  </a:lnTo>
                  <a:lnTo>
                    <a:pt x="2655" y="154962"/>
                  </a:lnTo>
                  <a:lnTo>
                    <a:pt x="9950" y="1895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411026" y="2432082"/>
              <a:ext cx="10529" cy="210572"/>
            </a:xfrm>
            <a:custGeom>
              <a:avLst/>
              <a:gdLst/>
              <a:ahLst/>
              <a:cxnLst/>
              <a:rect l="0" t="0" r="0" b="0"/>
              <a:pathLst>
                <a:path w="10529" h="210572">
                  <a:moveTo>
                    <a:pt x="0" y="0"/>
                  </a:moveTo>
                  <a:lnTo>
                    <a:pt x="0" y="58617"/>
                  </a:lnTo>
                  <a:lnTo>
                    <a:pt x="1169" y="120027"/>
                  </a:lnTo>
                  <a:lnTo>
                    <a:pt x="8333" y="175311"/>
                  </a:lnTo>
                  <a:lnTo>
                    <a:pt x="10528" y="2105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210984" y="2365527"/>
              <a:ext cx="273742" cy="82952"/>
            </a:xfrm>
            <a:custGeom>
              <a:avLst/>
              <a:gdLst/>
              <a:ahLst/>
              <a:cxnLst/>
              <a:rect l="0" t="0" r="0" b="0"/>
              <a:pathLst>
                <a:path w="273742" h="82952">
                  <a:moveTo>
                    <a:pt x="0" y="24442"/>
                  </a:moveTo>
                  <a:lnTo>
                    <a:pt x="0" y="46798"/>
                  </a:lnTo>
                  <a:lnTo>
                    <a:pt x="6239" y="64014"/>
                  </a:lnTo>
                  <a:lnTo>
                    <a:pt x="11179" y="71880"/>
                  </a:lnTo>
                  <a:lnTo>
                    <a:pt x="19151" y="77124"/>
                  </a:lnTo>
                  <a:lnTo>
                    <a:pt x="40487" y="82951"/>
                  </a:lnTo>
                  <a:lnTo>
                    <a:pt x="50388" y="82165"/>
                  </a:lnTo>
                  <a:lnTo>
                    <a:pt x="67628" y="75053"/>
                  </a:lnTo>
                  <a:lnTo>
                    <a:pt x="126242" y="24225"/>
                  </a:lnTo>
                  <a:lnTo>
                    <a:pt x="141505" y="11477"/>
                  </a:lnTo>
                  <a:lnTo>
                    <a:pt x="159987" y="1912"/>
                  </a:lnTo>
                  <a:lnTo>
                    <a:pt x="179900" y="0"/>
                  </a:lnTo>
                  <a:lnTo>
                    <a:pt x="200448" y="4220"/>
                  </a:lnTo>
                  <a:lnTo>
                    <a:pt x="230578" y="19750"/>
                  </a:lnTo>
                  <a:lnTo>
                    <a:pt x="253673" y="39169"/>
                  </a:lnTo>
                  <a:lnTo>
                    <a:pt x="273741" y="66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674238" y="2505782"/>
              <a:ext cx="94757" cy="73700"/>
            </a:xfrm>
            <a:custGeom>
              <a:avLst/>
              <a:gdLst/>
              <a:ahLst/>
              <a:cxnLst/>
              <a:rect l="0" t="0" r="0" b="0"/>
              <a:pathLst>
                <a:path w="94757" h="73700">
                  <a:moveTo>
                    <a:pt x="94756" y="0"/>
                  </a:moveTo>
                  <a:lnTo>
                    <a:pt x="39097" y="42662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705823" y="2484725"/>
              <a:ext cx="94758" cy="105286"/>
            </a:xfrm>
            <a:custGeom>
              <a:avLst/>
              <a:gdLst/>
              <a:ahLst/>
              <a:cxnLst/>
              <a:rect l="0" t="0" r="0" b="0"/>
              <a:pathLst>
                <a:path w="94758" h="105286">
                  <a:moveTo>
                    <a:pt x="0" y="0"/>
                  </a:moveTo>
                  <a:lnTo>
                    <a:pt x="42662" y="55659"/>
                  </a:lnTo>
                  <a:lnTo>
                    <a:pt x="76112" y="94937"/>
                  </a:lnTo>
                  <a:lnTo>
                    <a:pt x="9475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Freeform 39"/>
          <p:cNvSpPr/>
          <p:nvPr/>
        </p:nvSpPr>
        <p:spPr>
          <a:xfrm>
            <a:off x="2971566" y="2242570"/>
            <a:ext cx="321102" cy="450789"/>
          </a:xfrm>
          <a:custGeom>
            <a:avLst/>
            <a:gdLst/>
            <a:ahLst/>
            <a:cxnLst/>
            <a:rect l="0" t="0" r="0" b="0"/>
            <a:pathLst>
              <a:path w="321102" h="450789">
                <a:moveTo>
                  <a:pt x="134340" y="0"/>
                </a:moveTo>
                <a:lnTo>
                  <a:pt x="79253" y="55087"/>
                </a:lnTo>
                <a:lnTo>
                  <a:pt x="60566" y="84952"/>
                </a:lnTo>
                <a:lnTo>
                  <a:pt x="36917" y="145298"/>
                </a:lnTo>
                <a:lnTo>
                  <a:pt x="16570" y="194687"/>
                </a:lnTo>
                <a:lnTo>
                  <a:pt x="8522" y="249503"/>
                </a:lnTo>
                <a:lnTo>
                  <a:pt x="0" y="305391"/>
                </a:lnTo>
                <a:lnTo>
                  <a:pt x="1339" y="344340"/>
                </a:lnTo>
                <a:lnTo>
                  <a:pt x="12272" y="388942"/>
                </a:lnTo>
                <a:lnTo>
                  <a:pt x="27852" y="415369"/>
                </a:lnTo>
                <a:lnTo>
                  <a:pt x="52875" y="438017"/>
                </a:lnTo>
                <a:lnTo>
                  <a:pt x="78637" y="446188"/>
                </a:lnTo>
                <a:lnTo>
                  <a:pt x="126024" y="450788"/>
                </a:lnTo>
                <a:lnTo>
                  <a:pt x="183261" y="446753"/>
                </a:lnTo>
                <a:lnTo>
                  <a:pt x="228362" y="433521"/>
                </a:lnTo>
                <a:lnTo>
                  <a:pt x="267946" y="409590"/>
                </a:lnTo>
                <a:lnTo>
                  <a:pt x="298642" y="376744"/>
                </a:lnTo>
                <a:lnTo>
                  <a:pt x="314564" y="341175"/>
                </a:lnTo>
                <a:lnTo>
                  <a:pt x="321101" y="301000"/>
                </a:lnTo>
                <a:lnTo>
                  <a:pt x="316391" y="279617"/>
                </a:lnTo>
                <a:lnTo>
                  <a:pt x="305329" y="262314"/>
                </a:lnTo>
                <a:lnTo>
                  <a:pt x="288714" y="246825"/>
                </a:lnTo>
                <a:lnTo>
                  <a:pt x="266512" y="238381"/>
                </a:lnTo>
                <a:lnTo>
                  <a:pt x="241046" y="235799"/>
                </a:lnTo>
                <a:lnTo>
                  <a:pt x="178259" y="246676"/>
                </a:lnTo>
                <a:lnTo>
                  <a:pt x="124050" y="274798"/>
                </a:lnTo>
                <a:lnTo>
                  <a:pt x="104030" y="289418"/>
                </a:lnTo>
                <a:lnTo>
                  <a:pt x="57551" y="346722"/>
                </a:lnTo>
                <a:lnTo>
                  <a:pt x="29055" y="37902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1443075" y="3007279"/>
            <a:ext cx="609983" cy="421019"/>
            <a:chOff x="1443075" y="3007279"/>
            <a:chExt cx="609983" cy="421019"/>
          </a:xfrm>
        </p:grpSpPr>
        <p:sp>
          <p:nvSpPr>
            <p:cNvPr id="41" name="Freeform 40"/>
            <p:cNvSpPr/>
            <p:nvPr/>
          </p:nvSpPr>
          <p:spPr>
            <a:xfrm>
              <a:off x="1443075" y="3007279"/>
              <a:ext cx="273071" cy="421019"/>
            </a:xfrm>
            <a:custGeom>
              <a:avLst/>
              <a:gdLst/>
              <a:ahLst/>
              <a:cxnLst/>
              <a:rect l="0" t="0" r="0" b="0"/>
              <a:pathLst>
                <a:path w="273071" h="421019">
                  <a:moveTo>
                    <a:pt x="220427" y="67042"/>
                  </a:moveTo>
                  <a:lnTo>
                    <a:pt x="174646" y="19166"/>
                  </a:lnTo>
                  <a:lnTo>
                    <a:pt x="135475" y="1303"/>
                  </a:lnTo>
                  <a:lnTo>
                    <a:pt x="114820" y="0"/>
                  </a:lnTo>
                  <a:lnTo>
                    <a:pt x="95112" y="4490"/>
                  </a:lnTo>
                  <a:lnTo>
                    <a:pt x="63396" y="26437"/>
                  </a:lnTo>
                  <a:lnTo>
                    <a:pt x="48860" y="41976"/>
                  </a:lnTo>
                  <a:lnTo>
                    <a:pt x="23584" y="90080"/>
                  </a:lnTo>
                  <a:lnTo>
                    <a:pt x="6979" y="150232"/>
                  </a:lnTo>
                  <a:lnTo>
                    <a:pt x="1596" y="201135"/>
                  </a:lnTo>
                  <a:lnTo>
                    <a:pt x="0" y="253263"/>
                  </a:lnTo>
                  <a:lnTo>
                    <a:pt x="9037" y="313703"/>
                  </a:lnTo>
                  <a:lnTo>
                    <a:pt x="25732" y="348357"/>
                  </a:lnTo>
                  <a:lnTo>
                    <a:pt x="46666" y="373963"/>
                  </a:lnTo>
                  <a:lnTo>
                    <a:pt x="94773" y="410720"/>
                  </a:lnTo>
                  <a:lnTo>
                    <a:pt x="118568" y="418659"/>
                  </a:lnTo>
                  <a:lnTo>
                    <a:pt x="143571" y="421018"/>
                  </a:lnTo>
                  <a:lnTo>
                    <a:pt x="166382" y="418167"/>
                  </a:lnTo>
                  <a:lnTo>
                    <a:pt x="209622" y="398399"/>
                  </a:lnTo>
                  <a:lnTo>
                    <a:pt x="273070" y="361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989886" y="3179606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10528"/>
                  </a:moveTo>
                  <a:lnTo>
                    <a:pt x="28812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947772" y="3253305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34815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2347854" y="3022983"/>
            <a:ext cx="1410820" cy="419836"/>
            <a:chOff x="2347854" y="3022983"/>
            <a:chExt cx="1410820" cy="419836"/>
          </a:xfrm>
        </p:grpSpPr>
        <p:sp>
          <p:nvSpPr>
            <p:cNvPr id="45" name="Freeform 44"/>
            <p:cNvSpPr/>
            <p:nvPr/>
          </p:nvSpPr>
          <p:spPr>
            <a:xfrm>
              <a:off x="2347854" y="3063792"/>
              <a:ext cx="10530" cy="305328"/>
            </a:xfrm>
            <a:custGeom>
              <a:avLst/>
              <a:gdLst/>
              <a:ahLst/>
              <a:cxnLst/>
              <a:rect l="0" t="0" r="0" b="0"/>
              <a:pathLst>
                <a:path w="10530" h="305328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5590" y="154167"/>
                  </a:lnTo>
                  <a:lnTo>
                    <a:pt x="9553" y="214940"/>
                  </a:lnTo>
                  <a:lnTo>
                    <a:pt x="10336" y="270099"/>
                  </a:lnTo>
                  <a:lnTo>
                    <a:pt x="10529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481376" y="3035839"/>
              <a:ext cx="171806" cy="380243"/>
            </a:xfrm>
            <a:custGeom>
              <a:avLst/>
              <a:gdLst/>
              <a:ahLst/>
              <a:cxnLst/>
              <a:rect l="0" t="0" r="0" b="0"/>
              <a:pathLst>
                <a:path w="171806" h="380243">
                  <a:moveTo>
                    <a:pt x="171805" y="91124"/>
                  </a:moveTo>
                  <a:lnTo>
                    <a:pt x="129143" y="145239"/>
                  </a:lnTo>
                  <a:lnTo>
                    <a:pt x="95862" y="207067"/>
                  </a:lnTo>
                  <a:lnTo>
                    <a:pt x="71121" y="266833"/>
                  </a:lnTo>
                  <a:lnTo>
                    <a:pt x="59327" y="317815"/>
                  </a:lnTo>
                  <a:lnTo>
                    <a:pt x="59813" y="346294"/>
                  </a:lnTo>
                  <a:lnTo>
                    <a:pt x="67829" y="366750"/>
                  </a:lnTo>
                  <a:lnTo>
                    <a:pt x="75581" y="373140"/>
                  </a:lnTo>
                  <a:lnTo>
                    <a:pt x="96674" y="380242"/>
                  </a:lnTo>
                  <a:lnTo>
                    <a:pt x="106510" y="379795"/>
                  </a:lnTo>
                  <a:lnTo>
                    <a:pt x="123678" y="373061"/>
                  </a:lnTo>
                  <a:lnTo>
                    <a:pt x="146497" y="356115"/>
                  </a:lnTo>
                  <a:lnTo>
                    <a:pt x="154708" y="336800"/>
                  </a:lnTo>
                  <a:lnTo>
                    <a:pt x="159979" y="286272"/>
                  </a:lnTo>
                  <a:lnTo>
                    <a:pt x="154461" y="262085"/>
                  </a:lnTo>
                  <a:lnTo>
                    <a:pt x="125284" y="208437"/>
                  </a:lnTo>
                  <a:lnTo>
                    <a:pt x="68663" y="146255"/>
                  </a:lnTo>
                  <a:lnTo>
                    <a:pt x="11621" y="86542"/>
                  </a:lnTo>
                  <a:lnTo>
                    <a:pt x="1956" y="68031"/>
                  </a:lnTo>
                  <a:lnTo>
                    <a:pt x="0" y="44986"/>
                  </a:lnTo>
                  <a:lnTo>
                    <a:pt x="1117" y="32289"/>
                  </a:lnTo>
                  <a:lnTo>
                    <a:pt x="5370" y="22655"/>
                  </a:lnTo>
                  <a:lnTo>
                    <a:pt x="19455" y="8831"/>
                  </a:lnTo>
                  <a:lnTo>
                    <a:pt x="40533" y="1907"/>
                  </a:lnTo>
                  <a:lnTo>
                    <a:pt x="64329" y="0"/>
                  </a:lnTo>
                  <a:lnTo>
                    <a:pt x="95117" y="5503"/>
                  </a:lnTo>
                  <a:lnTo>
                    <a:pt x="119162" y="17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768994" y="33480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878922" y="3022983"/>
              <a:ext cx="205928" cy="384377"/>
            </a:xfrm>
            <a:custGeom>
              <a:avLst/>
              <a:gdLst/>
              <a:ahLst/>
              <a:cxnLst/>
              <a:rect l="0" t="0" r="0" b="0"/>
              <a:pathLst>
                <a:path w="205928" h="384377">
                  <a:moveTo>
                    <a:pt x="205927" y="114509"/>
                  </a:moveTo>
                  <a:lnTo>
                    <a:pt x="163266" y="168624"/>
                  </a:lnTo>
                  <a:lnTo>
                    <a:pt x="121651" y="230451"/>
                  </a:lnTo>
                  <a:lnTo>
                    <a:pt x="99203" y="272462"/>
                  </a:lnTo>
                  <a:lnTo>
                    <a:pt x="84674" y="322961"/>
                  </a:lnTo>
                  <a:lnTo>
                    <a:pt x="81847" y="350264"/>
                  </a:lnTo>
                  <a:lnTo>
                    <a:pt x="85773" y="360586"/>
                  </a:lnTo>
                  <a:lnTo>
                    <a:pt x="93069" y="368637"/>
                  </a:lnTo>
                  <a:lnTo>
                    <a:pt x="102612" y="375175"/>
                  </a:lnTo>
                  <a:lnTo>
                    <a:pt x="125694" y="382438"/>
                  </a:lnTo>
                  <a:lnTo>
                    <a:pt x="138401" y="384376"/>
                  </a:lnTo>
                  <a:lnTo>
                    <a:pt x="161878" y="380289"/>
                  </a:lnTo>
                  <a:lnTo>
                    <a:pt x="173051" y="375924"/>
                  </a:lnTo>
                  <a:lnTo>
                    <a:pt x="181671" y="368334"/>
                  </a:lnTo>
                  <a:lnTo>
                    <a:pt x="194367" y="347423"/>
                  </a:lnTo>
                  <a:lnTo>
                    <a:pt x="202502" y="309342"/>
                  </a:lnTo>
                  <a:lnTo>
                    <a:pt x="196845" y="262959"/>
                  </a:lnTo>
                  <a:lnTo>
                    <a:pt x="190972" y="241318"/>
                  </a:lnTo>
                  <a:lnTo>
                    <a:pt x="178224" y="223121"/>
                  </a:lnTo>
                  <a:lnTo>
                    <a:pt x="119847" y="161791"/>
                  </a:lnTo>
                  <a:lnTo>
                    <a:pt x="63955" y="127229"/>
                  </a:lnTo>
                  <a:lnTo>
                    <a:pt x="11027" y="95382"/>
                  </a:lnTo>
                  <a:lnTo>
                    <a:pt x="2322" y="75982"/>
                  </a:lnTo>
                  <a:lnTo>
                    <a:pt x="0" y="64258"/>
                  </a:lnTo>
                  <a:lnTo>
                    <a:pt x="792" y="54102"/>
                  </a:lnTo>
                  <a:lnTo>
                    <a:pt x="7911" y="36579"/>
                  </a:lnTo>
                  <a:lnTo>
                    <a:pt x="25073" y="13559"/>
                  </a:lnTo>
                  <a:lnTo>
                    <a:pt x="44439" y="5302"/>
                  </a:lnTo>
                  <a:lnTo>
                    <a:pt x="95000" y="0"/>
                  </a:lnTo>
                  <a:lnTo>
                    <a:pt x="116072" y="5515"/>
                  </a:lnTo>
                  <a:lnTo>
                    <a:pt x="124967" y="10260"/>
                  </a:lnTo>
                  <a:lnTo>
                    <a:pt x="137969" y="24892"/>
                  </a:lnTo>
                  <a:lnTo>
                    <a:pt x="146478" y="41924"/>
                  </a:lnTo>
                  <a:lnTo>
                    <a:pt x="153285" y="723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330119" y="3040052"/>
              <a:ext cx="123229" cy="392239"/>
            </a:xfrm>
            <a:custGeom>
              <a:avLst/>
              <a:gdLst/>
              <a:ahLst/>
              <a:cxnLst/>
              <a:rect l="0" t="0" r="0" b="0"/>
              <a:pathLst>
                <a:path w="123229" h="392239">
                  <a:moveTo>
                    <a:pt x="70585" y="392238"/>
                  </a:moveTo>
                  <a:lnTo>
                    <a:pt x="53797" y="328788"/>
                  </a:lnTo>
                  <a:lnTo>
                    <a:pt x="47252" y="267574"/>
                  </a:lnTo>
                  <a:lnTo>
                    <a:pt x="35041" y="215665"/>
                  </a:lnTo>
                  <a:lnTo>
                    <a:pt x="21364" y="163210"/>
                  </a:lnTo>
                  <a:lnTo>
                    <a:pt x="7397" y="110908"/>
                  </a:lnTo>
                  <a:lnTo>
                    <a:pt x="0" y="71015"/>
                  </a:lnTo>
                  <a:lnTo>
                    <a:pt x="610" y="42412"/>
                  </a:lnTo>
                  <a:lnTo>
                    <a:pt x="8679" y="21900"/>
                  </a:lnTo>
                  <a:lnTo>
                    <a:pt x="23184" y="8105"/>
                  </a:lnTo>
                  <a:lnTo>
                    <a:pt x="31966" y="2788"/>
                  </a:lnTo>
                  <a:lnTo>
                    <a:pt x="51081" y="0"/>
                  </a:lnTo>
                  <a:lnTo>
                    <a:pt x="111810" y="10781"/>
                  </a:lnTo>
                  <a:lnTo>
                    <a:pt x="123228" y="1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316476" y="3274362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88783" y="9065"/>
                  </a:lnTo>
                  <a:lnTo>
                    <a:pt x="32186" y="2178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590868" y="3137492"/>
              <a:ext cx="20407" cy="305327"/>
            </a:xfrm>
            <a:custGeom>
              <a:avLst/>
              <a:gdLst/>
              <a:ahLst/>
              <a:cxnLst/>
              <a:rect l="0" t="0" r="0" b="0"/>
              <a:pathLst>
                <a:path w="20407" h="305327">
                  <a:moveTo>
                    <a:pt x="9878" y="0"/>
                  </a:moveTo>
                  <a:lnTo>
                    <a:pt x="1544" y="60384"/>
                  </a:lnTo>
                  <a:lnTo>
                    <a:pt x="0" y="114987"/>
                  </a:lnTo>
                  <a:lnTo>
                    <a:pt x="2662" y="168211"/>
                  </a:lnTo>
                  <a:lnTo>
                    <a:pt x="7740" y="217906"/>
                  </a:lnTo>
                  <a:lnTo>
                    <a:pt x="16832" y="280123"/>
                  </a:lnTo>
                  <a:lnTo>
                    <a:pt x="20406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569160" y="3263834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748145" y="344281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5" name="Freeform 54"/>
          <p:cNvSpPr/>
          <p:nvPr/>
        </p:nvSpPr>
        <p:spPr>
          <a:xfrm>
            <a:off x="1138085" y="2863751"/>
            <a:ext cx="2997337" cy="758052"/>
          </a:xfrm>
          <a:custGeom>
            <a:avLst/>
            <a:gdLst/>
            <a:ahLst/>
            <a:cxnLst/>
            <a:rect l="0" t="0" r="0" b="0"/>
            <a:pathLst>
              <a:path w="2997337" h="758052">
                <a:moveTo>
                  <a:pt x="820215" y="21057"/>
                </a:moveTo>
                <a:lnTo>
                  <a:pt x="761598" y="15468"/>
                </a:lnTo>
                <a:lnTo>
                  <a:pt x="706254" y="4268"/>
                </a:lnTo>
                <a:lnTo>
                  <a:pt x="657247" y="1265"/>
                </a:lnTo>
                <a:lnTo>
                  <a:pt x="606852" y="1544"/>
                </a:lnTo>
                <a:lnTo>
                  <a:pt x="544189" y="8407"/>
                </a:lnTo>
                <a:lnTo>
                  <a:pt x="481422" y="15699"/>
                </a:lnTo>
                <a:lnTo>
                  <a:pt x="430029" y="27234"/>
                </a:lnTo>
                <a:lnTo>
                  <a:pt x="369098" y="36965"/>
                </a:lnTo>
                <a:lnTo>
                  <a:pt x="317245" y="55135"/>
                </a:lnTo>
                <a:lnTo>
                  <a:pt x="264801" y="78394"/>
                </a:lnTo>
                <a:lnTo>
                  <a:pt x="212501" y="105519"/>
                </a:lnTo>
                <a:lnTo>
                  <a:pt x="157307" y="141580"/>
                </a:lnTo>
                <a:lnTo>
                  <a:pt x="94953" y="192050"/>
                </a:lnTo>
                <a:lnTo>
                  <a:pt x="55765" y="233578"/>
                </a:lnTo>
                <a:lnTo>
                  <a:pt x="18674" y="294969"/>
                </a:lnTo>
                <a:lnTo>
                  <a:pt x="4093" y="338115"/>
                </a:lnTo>
                <a:lnTo>
                  <a:pt x="0" y="390486"/>
                </a:lnTo>
                <a:lnTo>
                  <a:pt x="2410" y="428825"/>
                </a:lnTo>
                <a:lnTo>
                  <a:pt x="8700" y="450292"/>
                </a:lnTo>
                <a:lnTo>
                  <a:pt x="31802" y="483137"/>
                </a:lnTo>
                <a:lnTo>
                  <a:pt x="87947" y="539247"/>
                </a:lnTo>
                <a:lnTo>
                  <a:pt x="146806" y="571850"/>
                </a:lnTo>
                <a:lnTo>
                  <a:pt x="199088" y="592617"/>
                </a:lnTo>
                <a:lnTo>
                  <a:pt x="260017" y="613708"/>
                </a:lnTo>
                <a:lnTo>
                  <a:pt x="283459" y="623709"/>
                </a:lnTo>
                <a:lnTo>
                  <a:pt x="344841" y="636246"/>
                </a:lnTo>
                <a:lnTo>
                  <a:pt x="396638" y="642224"/>
                </a:lnTo>
                <a:lnTo>
                  <a:pt x="451929" y="650337"/>
                </a:lnTo>
                <a:lnTo>
                  <a:pt x="513501" y="657876"/>
                </a:lnTo>
                <a:lnTo>
                  <a:pt x="574753" y="669460"/>
                </a:lnTo>
                <a:lnTo>
                  <a:pt x="624783" y="672531"/>
                </a:lnTo>
                <a:lnTo>
                  <a:pt x="675482" y="673441"/>
                </a:lnTo>
                <a:lnTo>
                  <a:pt x="732008" y="676868"/>
                </a:lnTo>
                <a:lnTo>
                  <a:pt x="788493" y="682873"/>
                </a:lnTo>
                <a:lnTo>
                  <a:pt x="838762" y="683914"/>
                </a:lnTo>
                <a:lnTo>
                  <a:pt x="896291" y="689811"/>
                </a:lnTo>
                <a:lnTo>
                  <a:pt x="957789" y="693379"/>
                </a:lnTo>
                <a:lnTo>
                  <a:pt x="1014876" y="694436"/>
                </a:lnTo>
                <a:lnTo>
                  <a:pt x="1074424" y="694749"/>
                </a:lnTo>
                <a:lnTo>
                  <a:pt x="1136522" y="694842"/>
                </a:lnTo>
                <a:lnTo>
                  <a:pt x="1199375" y="694869"/>
                </a:lnTo>
                <a:lnTo>
                  <a:pt x="1262452" y="700467"/>
                </a:lnTo>
                <a:lnTo>
                  <a:pt x="1325595" y="703945"/>
                </a:lnTo>
                <a:lnTo>
                  <a:pt x="1377579" y="704976"/>
                </a:lnTo>
                <a:lnTo>
                  <a:pt x="1433796" y="710870"/>
                </a:lnTo>
                <a:lnTo>
                  <a:pt x="1494906" y="714436"/>
                </a:lnTo>
                <a:lnTo>
                  <a:pt x="1557467" y="715493"/>
                </a:lnTo>
                <a:lnTo>
                  <a:pt x="1609279" y="715806"/>
                </a:lnTo>
                <a:lnTo>
                  <a:pt x="1665445" y="721488"/>
                </a:lnTo>
                <a:lnTo>
                  <a:pt x="1726540" y="724991"/>
                </a:lnTo>
                <a:lnTo>
                  <a:pt x="1777917" y="726029"/>
                </a:lnTo>
                <a:lnTo>
                  <a:pt x="1833954" y="726337"/>
                </a:lnTo>
                <a:lnTo>
                  <a:pt x="1895012" y="732017"/>
                </a:lnTo>
                <a:lnTo>
                  <a:pt x="1957557" y="735520"/>
                </a:lnTo>
                <a:lnTo>
                  <a:pt x="2020542" y="736558"/>
                </a:lnTo>
                <a:lnTo>
                  <a:pt x="2083658" y="742454"/>
                </a:lnTo>
                <a:lnTo>
                  <a:pt x="2146813" y="746022"/>
                </a:lnTo>
                <a:lnTo>
                  <a:pt x="2209979" y="747078"/>
                </a:lnTo>
                <a:lnTo>
                  <a:pt x="2271328" y="754671"/>
                </a:lnTo>
                <a:lnTo>
                  <a:pt x="2320312" y="757050"/>
                </a:lnTo>
                <a:lnTo>
                  <a:pt x="2371870" y="757755"/>
                </a:lnTo>
                <a:lnTo>
                  <a:pt x="2424191" y="757964"/>
                </a:lnTo>
                <a:lnTo>
                  <a:pt x="2476739" y="758026"/>
                </a:lnTo>
                <a:lnTo>
                  <a:pt x="2529353" y="758044"/>
                </a:lnTo>
                <a:lnTo>
                  <a:pt x="2580817" y="758050"/>
                </a:lnTo>
                <a:lnTo>
                  <a:pt x="2643841" y="758051"/>
                </a:lnTo>
                <a:lnTo>
                  <a:pt x="2706679" y="752463"/>
                </a:lnTo>
                <a:lnTo>
                  <a:pt x="2769966" y="736721"/>
                </a:lnTo>
                <a:lnTo>
                  <a:pt x="2807568" y="723266"/>
                </a:lnTo>
                <a:lnTo>
                  <a:pt x="2862410" y="698185"/>
                </a:lnTo>
                <a:lnTo>
                  <a:pt x="2924716" y="659460"/>
                </a:lnTo>
                <a:lnTo>
                  <a:pt x="2956570" y="628526"/>
                </a:lnTo>
                <a:lnTo>
                  <a:pt x="2975162" y="599181"/>
                </a:lnTo>
                <a:lnTo>
                  <a:pt x="2991925" y="557824"/>
                </a:lnTo>
                <a:lnTo>
                  <a:pt x="2997336" y="515191"/>
                </a:lnTo>
                <a:lnTo>
                  <a:pt x="2993350" y="476693"/>
                </a:lnTo>
                <a:lnTo>
                  <a:pt x="2966741" y="421523"/>
                </a:lnTo>
                <a:lnTo>
                  <a:pt x="2925801" y="361122"/>
                </a:lnTo>
                <a:lnTo>
                  <a:pt x="2882399" y="323289"/>
                </a:lnTo>
                <a:lnTo>
                  <a:pt x="2820507" y="280796"/>
                </a:lnTo>
                <a:lnTo>
                  <a:pt x="2767971" y="245670"/>
                </a:lnTo>
                <a:lnTo>
                  <a:pt x="2707009" y="218904"/>
                </a:lnTo>
                <a:lnTo>
                  <a:pt x="2645227" y="186884"/>
                </a:lnTo>
                <a:lnTo>
                  <a:pt x="2583885" y="159935"/>
                </a:lnTo>
                <a:lnTo>
                  <a:pt x="2527854" y="141470"/>
                </a:lnTo>
                <a:lnTo>
                  <a:pt x="2478727" y="130174"/>
                </a:lnTo>
                <a:lnTo>
                  <a:pt x="2428297" y="119419"/>
                </a:lnTo>
                <a:lnTo>
                  <a:pt x="2365622" y="105304"/>
                </a:lnTo>
                <a:lnTo>
                  <a:pt x="2311466" y="97882"/>
                </a:lnTo>
                <a:lnTo>
                  <a:pt x="2254086" y="92563"/>
                </a:lnTo>
                <a:lnTo>
                  <a:pt x="2196920" y="83578"/>
                </a:lnTo>
                <a:lnTo>
                  <a:pt x="2135528" y="76626"/>
                </a:lnTo>
                <a:lnTo>
                  <a:pt x="2082243" y="71447"/>
                </a:lnTo>
                <a:lnTo>
                  <a:pt x="2034869" y="65623"/>
                </a:lnTo>
                <a:lnTo>
                  <a:pt x="1976379" y="63898"/>
                </a:lnTo>
                <a:lnTo>
                  <a:pt x="1920834" y="63386"/>
                </a:lnTo>
                <a:lnTo>
                  <a:pt x="1860144" y="57624"/>
                </a:lnTo>
                <a:lnTo>
                  <a:pt x="1800476" y="54118"/>
                </a:lnTo>
                <a:lnTo>
                  <a:pt x="1754626" y="50179"/>
                </a:lnTo>
                <a:lnTo>
                  <a:pt x="1706951" y="45698"/>
                </a:lnTo>
                <a:lnTo>
                  <a:pt x="1658467" y="43707"/>
                </a:lnTo>
                <a:lnTo>
                  <a:pt x="1601900" y="42586"/>
                </a:lnTo>
                <a:lnTo>
                  <a:pt x="1555504" y="42254"/>
                </a:lnTo>
                <a:lnTo>
                  <a:pt x="1495353" y="42155"/>
                </a:lnTo>
                <a:lnTo>
                  <a:pt x="1442436" y="42126"/>
                </a:lnTo>
                <a:lnTo>
                  <a:pt x="1382634" y="42116"/>
                </a:lnTo>
                <a:lnTo>
                  <a:pt x="1325760" y="42114"/>
                </a:lnTo>
                <a:lnTo>
                  <a:pt x="1269466" y="36525"/>
                </a:lnTo>
                <a:lnTo>
                  <a:pt x="1213286" y="32561"/>
                </a:lnTo>
                <a:lnTo>
                  <a:pt x="1154009" y="31778"/>
                </a:lnTo>
                <a:lnTo>
                  <a:pt x="1091910" y="31624"/>
                </a:lnTo>
                <a:lnTo>
                  <a:pt x="1034584" y="24357"/>
                </a:lnTo>
                <a:lnTo>
                  <a:pt x="978200" y="21709"/>
                </a:lnTo>
                <a:lnTo>
                  <a:pt x="922002" y="21186"/>
                </a:lnTo>
                <a:lnTo>
                  <a:pt x="867011" y="19913"/>
                </a:lnTo>
                <a:lnTo>
                  <a:pt x="804714" y="11995"/>
                </a:lnTo>
                <a:lnTo>
                  <a:pt x="749736" y="10818"/>
                </a:lnTo>
                <a:lnTo>
                  <a:pt x="693816" y="10586"/>
                </a:lnTo>
                <a:lnTo>
                  <a:pt x="637710" y="10540"/>
                </a:lnTo>
                <a:lnTo>
                  <a:pt x="581567" y="3295"/>
                </a:lnTo>
                <a:lnTo>
                  <a:pt x="525417" y="651"/>
                </a:lnTo>
                <a:lnTo>
                  <a:pt x="469265" y="128"/>
                </a:lnTo>
                <a:lnTo>
                  <a:pt x="413113" y="25"/>
                </a:lnTo>
                <a:lnTo>
                  <a:pt x="353842" y="5"/>
                </a:lnTo>
                <a:lnTo>
                  <a:pt x="304319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5" name="Group 64"/>
          <p:cNvGrpSpPr/>
          <p:nvPr/>
        </p:nvGrpSpPr>
        <p:grpSpPr>
          <a:xfrm>
            <a:off x="5708525" y="1968693"/>
            <a:ext cx="1408740" cy="369001"/>
            <a:chOff x="5708525" y="1968693"/>
            <a:chExt cx="1408740" cy="369001"/>
          </a:xfrm>
        </p:grpSpPr>
        <p:sp>
          <p:nvSpPr>
            <p:cNvPr id="56" name="Freeform 55"/>
            <p:cNvSpPr/>
            <p:nvPr/>
          </p:nvSpPr>
          <p:spPr>
            <a:xfrm>
              <a:off x="5708525" y="1968693"/>
              <a:ext cx="292719" cy="369001"/>
            </a:xfrm>
            <a:custGeom>
              <a:avLst/>
              <a:gdLst/>
              <a:ahLst/>
              <a:cxnLst/>
              <a:rect l="0" t="0" r="0" b="0"/>
              <a:pathLst>
                <a:path w="292719" h="369001">
                  <a:moveTo>
                    <a:pt x="113734" y="21193"/>
                  </a:moveTo>
                  <a:lnTo>
                    <a:pt x="84426" y="74220"/>
                  </a:lnTo>
                  <a:lnTo>
                    <a:pt x="61853" y="134861"/>
                  </a:lnTo>
                  <a:lnTo>
                    <a:pt x="47204" y="189875"/>
                  </a:lnTo>
                  <a:lnTo>
                    <a:pt x="36570" y="239889"/>
                  </a:lnTo>
                  <a:lnTo>
                    <a:pt x="26009" y="291752"/>
                  </a:lnTo>
                  <a:lnTo>
                    <a:pt x="11961" y="344868"/>
                  </a:lnTo>
                  <a:lnTo>
                    <a:pt x="4940" y="367429"/>
                  </a:lnTo>
                  <a:lnTo>
                    <a:pt x="2600" y="369000"/>
                  </a:lnTo>
                  <a:lnTo>
                    <a:pt x="0" y="355148"/>
                  </a:lnTo>
                  <a:lnTo>
                    <a:pt x="9647" y="293620"/>
                  </a:lnTo>
                  <a:lnTo>
                    <a:pt x="28313" y="232933"/>
                  </a:lnTo>
                  <a:lnTo>
                    <a:pt x="46124" y="171856"/>
                  </a:lnTo>
                  <a:lnTo>
                    <a:pt x="64027" y="110918"/>
                  </a:lnTo>
                  <a:lnTo>
                    <a:pt x="96573" y="53502"/>
                  </a:lnTo>
                  <a:lnTo>
                    <a:pt x="131332" y="5820"/>
                  </a:lnTo>
                  <a:lnTo>
                    <a:pt x="139504" y="1586"/>
                  </a:lnTo>
                  <a:lnTo>
                    <a:pt x="157942" y="0"/>
                  </a:lnTo>
                  <a:lnTo>
                    <a:pt x="165433" y="3555"/>
                  </a:lnTo>
                  <a:lnTo>
                    <a:pt x="176875" y="16863"/>
                  </a:lnTo>
                  <a:lnTo>
                    <a:pt x="208949" y="75576"/>
                  </a:lnTo>
                  <a:lnTo>
                    <a:pt x="236410" y="138188"/>
                  </a:lnTo>
                  <a:lnTo>
                    <a:pt x="258675" y="198678"/>
                  </a:lnTo>
                  <a:lnTo>
                    <a:pt x="274685" y="250444"/>
                  </a:lnTo>
                  <a:lnTo>
                    <a:pt x="284321" y="310363"/>
                  </a:lnTo>
                  <a:lnTo>
                    <a:pt x="292718" y="3370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780145" y="2179399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87940" y="3119"/>
                  </a:lnTo>
                  <a:lnTo>
                    <a:pt x="28809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180228" y="2074114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15946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169699" y="2158342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0"/>
                  </a:moveTo>
                  <a:lnTo>
                    <a:pt x="104635" y="11178"/>
                  </a:lnTo>
                  <a:lnTo>
                    <a:pt x="86669" y="16666"/>
                  </a:lnTo>
                  <a:lnTo>
                    <a:pt x="27011" y="277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506611" y="2105699"/>
              <a:ext cx="10530" cy="221100"/>
            </a:xfrm>
            <a:custGeom>
              <a:avLst/>
              <a:gdLst/>
              <a:ahLst/>
              <a:cxnLst/>
              <a:rect l="0" t="0" r="0" b="0"/>
              <a:pathLst>
                <a:path w="10530" h="221100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5589" y="164567"/>
                  </a:lnTo>
                  <a:lnTo>
                    <a:pt x="10529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664538" y="2074114"/>
              <a:ext cx="10530" cy="200042"/>
            </a:xfrm>
            <a:custGeom>
              <a:avLst/>
              <a:gdLst/>
              <a:ahLst/>
              <a:cxnLst/>
              <a:rect l="0" t="0" r="0" b="0"/>
              <a:pathLst>
                <a:path w="10530" h="200042">
                  <a:moveTo>
                    <a:pt x="0" y="0"/>
                  </a:moveTo>
                  <a:lnTo>
                    <a:pt x="0" y="58616"/>
                  </a:lnTo>
                  <a:lnTo>
                    <a:pt x="1170" y="112790"/>
                  </a:lnTo>
                  <a:lnTo>
                    <a:pt x="8334" y="165432"/>
                  </a:lnTo>
                  <a:lnTo>
                    <a:pt x="10529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422383" y="1986697"/>
              <a:ext cx="347441" cy="95615"/>
            </a:xfrm>
            <a:custGeom>
              <a:avLst/>
              <a:gdLst/>
              <a:ahLst/>
              <a:cxnLst/>
              <a:rect l="0" t="0" r="0" b="0"/>
              <a:pathLst>
                <a:path w="347441" h="95615">
                  <a:moveTo>
                    <a:pt x="0" y="66360"/>
                  </a:moveTo>
                  <a:lnTo>
                    <a:pt x="17981" y="82001"/>
                  </a:lnTo>
                  <a:lnTo>
                    <a:pt x="34898" y="90079"/>
                  </a:lnTo>
                  <a:lnTo>
                    <a:pt x="69742" y="95614"/>
                  </a:lnTo>
                  <a:lnTo>
                    <a:pt x="92998" y="90670"/>
                  </a:lnTo>
                  <a:lnTo>
                    <a:pt x="136523" y="68432"/>
                  </a:lnTo>
                  <a:lnTo>
                    <a:pt x="196536" y="18564"/>
                  </a:lnTo>
                  <a:lnTo>
                    <a:pt x="230588" y="2155"/>
                  </a:lnTo>
                  <a:lnTo>
                    <a:pt x="255341" y="0"/>
                  </a:lnTo>
                  <a:lnTo>
                    <a:pt x="279601" y="4111"/>
                  </a:lnTo>
                  <a:lnTo>
                    <a:pt x="306413" y="19580"/>
                  </a:lnTo>
                  <a:lnTo>
                    <a:pt x="321797" y="32310"/>
                  </a:lnTo>
                  <a:lnTo>
                    <a:pt x="338022" y="58221"/>
                  </a:lnTo>
                  <a:lnTo>
                    <a:pt x="347440" y="874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959337" y="2105699"/>
              <a:ext cx="105286" cy="94757"/>
            </a:xfrm>
            <a:custGeom>
              <a:avLst/>
              <a:gdLst/>
              <a:ahLst/>
              <a:cxnLst/>
              <a:rect l="0" t="0" r="0" b="0"/>
              <a:pathLst>
                <a:path w="105286" h="94757">
                  <a:moveTo>
                    <a:pt x="105285" y="0"/>
                  </a:moveTo>
                  <a:lnTo>
                    <a:pt x="45692" y="49498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969865" y="2042528"/>
              <a:ext cx="147400" cy="157928"/>
            </a:xfrm>
            <a:custGeom>
              <a:avLst/>
              <a:gdLst/>
              <a:ahLst/>
              <a:cxnLst/>
              <a:rect l="0" t="0" r="0" b="0"/>
              <a:pathLst>
                <a:path w="147400" h="157928">
                  <a:moveTo>
                    <a:pt x="0" y="0"/>
                  </a:moveTo>
                  <a:lnTo>
                    <a:pt x="37087" y="53875"/>
                  </a:lnTo>
                  <a:lnTo>
                    <a:pt x="96409" y="115922"/>
                  </a:lnTo>
                  <a:lnTo>
                    <a:pt x="147399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7379966" y="1716145"/>
            <a:ext cx="642750" cy="604060"/>
            <a:chOff x="7379966" y="1716145"/>
            <a:chExt cx="642750" cy="604060"/>
          </a:xfrm>
        </p:grpSpPr>
        <p:sp>
          <p:nvSpPr>
            <p:cNvPr id="66" name="Freeform 65"/>
            <p:cNvSpPr/>
            <p:nvPr/>
          </p:nvSpPr>
          <p:spPr>
            <a:xfrm>
              <a:off x="7379966" y="1937243"/>
              <a:ext cx="320237" cy="382962"/>
            </a:xfrm>
            <a:custGeom>
              <a:avLst/>
              <a:gdLst/>
              <a:ahLst/>
              <a:cxnLst/>
              <a:rect l="0" t="0" r="0" b="0"/>
              <a:pathLst>
                <a:path w="320237" h="382962">
                  <a:moveTo>
                    <a:pt x="95267" y="0"/>
                  </a:moveTo>
                  <a:lnTo>
                    <a:pt x="71221" y="9575"/>
                  </a:lnTo>
                  <a:lnTo>
                    <a:pt x="13265" y="52998"/>
                  </a:lnTo>
                  <a:lnTo>
                    <a:pt x="5504" y="59898"/>
                  </a:lnTo>
                  <a:lnTo>
                    <a:pt x="1500" y="60989"/>
                  </a:lnTo>
                  <a:lnTo>
                    <a:pt x="0" y="58207"/>
                  </a:lnTo>
                  <a:lnTo>
                    <a:pt x="170" y="52843"/>
                  </a:lnTo>
                  <a:lnTo>
                    <a:pt x="9718" y="40643"/>
                  </a:lnTo>
                  <a:lnTo>
                    <a:pt x="26829" y="28592"/>
                  </a:lnTo>
                  <a:lnTo>
                    <a:pt x="83814" y="7549"/>
                  </a:lnTo>
                  <a:lnTo>
                    <a:pt x="105384" y="6475"/>
                  </a:lnTo>
                  <a:lnTo>
                    <a:pt x="126670" y="11066"/>
                  </a:lnTo>
                  <a:lnTo>
                    <a:pt x="147828" y="20906"/>
                  </a:lnTo>
                  <a:lnTo>
                    <a:pt x="173882" y="45189"/>
                  </a:lnTo>
                  <a:lnTo>
                    <a:pt x="196419" y="74611"/>
                  </a:lnTo>
                  <a:lnTo>
                    <a:pt x="198966" y="84835"/>
                  </a:lnTo>
                  <a:lnTo>
                    <a:pt x="195558" y="105555"/>
                  </a:lnTo>
                  <a:lnTo>
                    <a:pt x="183125" y="123343"/>
                  </a:lnTo>
                  <a:lnTo>
                    <a:pt x="146546" y="153826"/>
                  </a:lnTo>
                  <a:lnTo>
                    <a:pt x="123127" y="161954"/>
                  </a:lnTo>
                  <a:lnTo>
                    <a:pt x="105309" y="164396"/>
                  </a:lnTo>
                  <a:lnTo>
                    <a:pt x="105471" y="163410"/>
                  </a:lnTo>
                  <a:lnTo>
                    <a:pt x="109089" y="161582"/>
                  </a:lnTo>
                  <a:lnTo>
                    <a:pt x="169516" y="158409"/>
                  </a:lnTo>
                  <a:lnTo>
                    <a:pt x="219638" y="163612"/>
                  </a:lnTo>
                  <a:lnTo>
                    <a:pt x="258199" y="178199"/>
                  </a:lnTo>
                  <a:lnTo>
                    <a:pt x="288083" y="202929"/>
                  </a:lnTo>
                  <a:lnTo>
                    <a:pt x="310735" y="242726"/>
                  </a:lnTo>
                  <a:lnTo>
                    <a:pt x="318933" y="263466"/>
                  </a:lnTo>
                  <a:lnTo>
                    <a:pt x="320236" y="284382"/>
                  </a:lnTo>
                  <a:lnTo>
                    <a:pt x="315746" y="305377"/>
                  </a:lnTo>
                  <a:lnTo>
                    <a:pt x="300065" y="335757"/>
                  </a:lnTo>
                  <a:lnTo>
                    <a:pt x="287283" y="352387"/>
                  </a:lnTo>
                  <a:lnTo>
                    <a:pt x="261345" y="369313"/>
                  </a:lnTo>
                  <a:lnTo>
                    <a:pt x="225844" y="381737"/>
                  </a:lnTo>
                  <a:lnTo>
                    <a:pt x="202434" y="382961"/>
                  </a:lnTo>
                  <a:lnTo>
                    <a:pt x="140922" y="369969"/>
                  </a:lnTo>
                  <a:lnTo>
                    <a:pt x="99086" y="349464"/>
                  </a:lnTo>
                  <a:lnTo>
                    <a:pt x="7421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704798" y="1716145"/>
              <a:ext cx="317918" cy="239395"/>
            </a:xfrm>
            <a:custGeom>
              <a:avLst/>
              <a:gdLst/>
              <a:ahLst/>
              <a:cxnLst/>
              <a:rect l="0" t="0" r="0" b="0"/>
              <a:pathLst>
                <a:path w="317918" h="239395">
                  <a:moveTo>
                    <a:pt x="54705" y="0"/>
                  </a:moveTo>
                  <a:lnTo>
                    <a:pt x="39064" y="17980"/>
                  </a:lnTo>
                  <a:lnTo>
                    <a:pt x="15097" y="74353"/>
                  </a:lnTo>
                  <a:lnTo>
                    <a:pt x="725" y="98459"/>
                  </a:lnTo>
                  <a:lnTo>
                    <a:pt x="0" y="97225"/>
                  </a:lnTo>
                  <a:lnTo>
                    <a:pt x="688" y="92893"/>
                  </a:lnTo>
                  <a:lnTo>
                    <a:pt x="18601" y="61893"/>
                  </a:lnTo>
                  <a:lnTo>
                    <a:pt x="47790" y="32026"/>
                  </a:lnTo>
                  <a:lnTo>
                    <a:pt x="76832" y="13778"/>
                  </a:lnTo>
                  <a:lnTo>
                    <a:pt x="87004" y="9185"/>
                  </a:lnTo>
                  <a:lnTo>
                    <a:pt x="110783" y="7202"/>
                  </a:lnTo>
                  <a:lnTo>
                    <a:pt x="135780" y="11389"/>
                  </a:lnTo>
                  <a:lnTo>
                    <a:pt x="168414" y="26901"/>
                  </a:lnTo>
                  <a:lnTo>
                    <a:pt x="185571" y="39642"/>
                  </a:lnTo>
                  <a:lnTo>
                    <a:pt x="202794" y="65558"/>
                  </a:lnTo>
                  <a:lnTo>
                    <a:pt x="217924" y="106926"/>
                  </a:lnTo>
                  <a:lnTo>
                    <a:pt x="220439" y="144245"/>
                  </a:lnTo>
                  <a:lnTo>
                    <a:pt x="216882" y="167054"/>
                  </a:lnTo>
                  <a:lnTo>
                    <a:pt x="208282" y="185770"/>
                  </a:lnTo>
                  <a:lnTo>
                    <a:pt x="183696" y="216849"/>
                  </a:lnTo>
                  <a:lnTo>
                    <a:pt x="152066" y="232837"/>
                  </a:lnTo>
                  <a:lnTo>
                    <a:pt x="113058" y="239394"/>
                  </a:lnTo>
                  <a:lnTo>
                    <a:pt x="91948" y="234689"/>
                  </a:lnTo>
                  <a:lnTo>
                    <a:pt x="83043" y="230159"/>
                  </a:lnTo>
                  <a:lnTo>
                    <a:pt x="77106" y="222459"/>
                  </a:lnTo>
                  <a:lnTo>
                    <a:pt x="70510" y="201426"/>
                  </a:lnTo>
                  <a:lnTo>
                    <a:pt x="72260" y="191606"/>
                  </a:lnTo>
                  <a:lnTo>
                    <a:pt x="83564" y="174455"/>
                  </a:lnTo>
                  <a:lnTo>
                    <a:pt x="109659" y="157235"/>
                  </a:lnTo>
                  <a:lnTo>
                    <a:pt x="139617" y="144724"/>
                  </a:lnTo>
                  <a:lnTo>
                    <a:pt x="160294" y="143480"/>
                  </a:lnTo>
                  <a:lnTo>
                    <a:pt x="181181" y="147997"/>
                  </a:lnTo>
                  <a:lnTo>
                    <a:pt x="243059" y="183162"/>
                  </a:lnTo>
                  <a:lnTo>
                    <a:pt x="278000" y="207582"/>
                  </a:lnTo>
                  <a:lnTo>
                    <a:pt x="317917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5807347" y="2674238"/>
            <a:ext cx="1457317" cy="325588"/>
            <a:chOff x="5807347" y="2674238"/>
            <a:chExt cx="1457317" cy="325588"/>
          </a:xfrm>
        </p:grpSpPr>
        <p:sp>
          <p:nvSpPr>
            <p:cNvPr id="69" name="Freeform 68"/>
            <p:cNvSpPr/>
            <p:nvPr/>
          </p:nvSpPr>
          <p:spPr>
            <a:xfrm>
              <a:off x="5807347" y="2674238"/>
              <a:ext cx="278125" cy="325588"/>
            </a:xfrm>
            <a:custGeom>
              <a:avLst/>
              <a:gdLst/>
              <a:ahLst/>
              <a:cxnLst/>
              <a:rect l="0" t="0" r="0" b="0"/>
              <a:pathLst>
                <a:path w="278125" h="325588">
                  <a:moveTo>
                    <a:pt x="99140" y="0"/>
                  </a:moveTo>
                  <a:lnTo>
                    <a:pt x="84486" y="58617"/>
                  </a:lnTo>
                  <a:lnTo>
                    <a:pt x="63707" y="113961"/>
                  </a:lnTo>
                  <a:lnTo>
                    <a:pt x="47124" y="176885"/>
                  </a:lnTo>
                  <a:lnTo>
                    <a:pt x="26994" y="234722"/>
                  </a:lnTo>
                  <a:lnTo>
                    <a:pt x="8893" y="291206"/>
                  </a:lnTo>
                  <a:lnTo>
                    <a:pt x="0" y="325189"/>
                  </a:lnTo>
                  <a:lnTo>
                    <a:pt x="292" y="325587"/>
                  </a:lnTo>
                  <a:lnTo>
                    <a:pt x="18596" y="267778"/>
                  </a:lnTo>
                  <a:lnTo>
                    <a:pt x="38126" y="207962"/>
                  </a:lnTo>
                  <a:lnTo>
                    <a:pt x="54419" y="151087"/>
                  </a:lnTo>
                  <a:lnTo>
                    <a:pt x="78954" y="97911"/>
                  </a:lnTo>
                  <a:lnTo>
                    <a:pt x="104887" y="42529"/>
                  </a:lnTo>
                  <a:lnTo>
                    <a:pt x="112613" y="21242"/>
                  </a:lnTo>
                  <a:lnTo>
                    <a:pt x="126185" y="6321"/>
                  </a:lnTo>
                  <a:lnTo>
                    <a:pt x="134717" y="705"/>
                  </a:lnTo>
                  <a:lnTo>
                    <a:pt x="142745" y="470"/>
                  </a:lnTo>
                  <a:lnTo>
                    <a:pt x="150437" y="3823"/>
                  </a:lnTo>
                  <a:lnTo>
                    <a:pt x="165222" y="18077"/>
                  </a:lnTo>
                  <a:lnTo>
                    <a:pt x="185530" y="52409"/>
                  </a:lnTo>
                  <a:lnTo>
                    <a:pt x="212884" y="114165"/>
                  </a:lnTo>
                  <a:lnTo>
                    <a:pt x="238395" y="173453"/>
                  </a:lnTo>
                  <a:lnTo>
                    <a:pt x="258968" y="211557"/>
                  </a:lnTo>
                  <a:lnTo>
                    <a:pt x="278124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917015" y="2895336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274984" y="2800580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10528"/>
                  </a:moveTo>
                  <a:lnTo>
                    <a:pt x="46751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327627" y="2884808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3100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632953" y="2800580"/>
              <a:ext cx="31586" cy="136871"/>
            </a:xfrm>
            <a:custGeom>
              <a:avLst/>
              <a:gdLst/>
              <a:ahLst/>
              <a:cxnLst/>
              <a:rect l="0" t="0" r="0" b="0"/>
              <a:pathLst>
                <a:path w="31586" h="136871">
                  <a:moveTo>
                    <a:pt x="31585" y="0"/>
                  </a:moveTo>
                  <a:lnTo>
                    <a:pt x="23253" y="37478"/>
                  </a:lnTo>
                  <a:lnTo>
                    <a:pt x="12941" y="94146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790880" y="2758466"/>
              <a:ext cx="31587" cy="168457"/>
            </a:xfrm>
            <a:custGeom>
              <a:avLst/>
              <a:gdLst/>
              <a:ahLst/>
              <a:cxnLst/>
              <a:rect l="0" t="0" r="0" b="0"/>
              <a:pathLst>
                <a:path w="31587" h="168457">
                  <a:moveTo>
                    <a:pt x="31586" y="0"/>
                  </a:moveTo>
                  <a:lnTo>
                    <a:pt x="16932" y="53027"/>
                  </a:lnTo>
                  <a:lnTo>
                    <a:pt x="10624" y="103238"/>
                  </a:lnTo>
                  <a:lnTo>
                    <a:pt x="2445" y="14885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622425" y="2701253"/>
              <a:ext cx="315856" cy="81044"/>
            </a:xfrm>
            <a:custGeom>
              <a:avLst/>
              <a:gdLst/>
              <a:ahLst/>
              <a:cxnLst/>
              <a:rect l="0" t="0" r="0" b="0"/>
              <a:pathLst>
                <a:path w="315856" h="81044">
                  <a:moveTo>
                    <a:pt x="0" y="67741"/>
                  </a:moveTo>
                  <a:lnTo>
                    <a:pt x="11178" y="78920"/>
                  </a:lnTo>
                  <a:lnTo>
                    <a:pt x="17980" y="81043"/>
                  </a:lnTo>
                  <a:lnTo>
                    <a:pt x="44322" y="78442"/>
                  </a:lnTo>
                  <a:lnTo>
                    <a:pt x="73184" y="69092"/>
                  </a:lnTo>
                  <a:lnTo>
                    <a:pt x="129226" y="28415"/>
                  </a:lnTo>
                  <a:lnTo>
                    <a:pt x="187770" y="8447"/>
                  </a:lnTo>
                  <a:lnTo>
                    <a:pt x="227470" y="0"/>
                  </a:lnTo>
                  <a:lnTo>
                    <a:pt x="272920" y="6441"/>
                  </a:lnTo>
                  <a:lnTo>
                    <a:pt x="283721" y="9327"/>
                  </a:lnTo>
                  <a:lnTo>
                    <a:pt x="292093" y="14760"/>
                  </a:lnTo>
                  <a:lnTo>
                    <a:pt x="315855" y="46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085679" y="2768994"/>
              <a:ext cx="157928" cy="84229"/>
            </a:xfrm>
            <a:custGeom>
              <a:avLst/>
              <a:gdLst/>
              <a:ahLst/>
              <a:cxnLst/>
              <a:rect l="0" t="0" r="0" b="0"/>
              <a:pathLst>
                <a:path w="157928" h="84229">
                  <a:moveTo>
                    <a:pt x="157927" y="0"/>
                  </a:moveTo>
                  <a:lnTo>
                    <a:pt x="133881" y="9576"/>
                  </a:lnTo>
                  <a:lnTo>
                    <a:pt x="72805" y="44665"/>
                  </a:lnTo>
                  <a:lnTo>
                    <a:pt x="16689" y="7821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169907" y="2747937"/>
              <a:ext cx="94757" cy="126343"/>
            </a:xfrm>
            <a:custGeom>
              <a:avLst/>
              <a:gdLst/>
              <a:ahLst/>
              <a:cxnLst/>
              <a:rect l="0" t="0" r="0" b="0"/>
              <a:pathLst>
                <a:path w="94757" h="126343">
                  <a:moveTo>
                    <a:pt x="0" y="0"/>
                  </a:moveTo>
                  <a:lnTo>
                    <a:pt x="35916" y="63428"/>
                  </a:lnTo>
                  <a:lnTo>
                    <a:pt x="57565" y="93663"/>
                  </a:lnTo>
                  <a:lnTo>
                    <a:pt x="94756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9" name="Freeform 78"/>
          <p:cNvSpPr/>
          <p:nvPr/>
        </p:nvSpPr>
        <p:spPr>
          <a:xfrm>
            <a:off x="7467024" y="2667063"/>
            <a:ext cx="250365" cy="417787"/>
          </a:xfrm>
          <a:custGeom>
            <a:avLst/>
            <a:gdLst/>
            <a:ahLst/>
            <a:cxnLst/>
            <a:rect l="0" t="0" r="0" b="0"/>
            <a:pathLst>
              <a:path w="250365" h="417787">
                <a:moveTo>
                  <a:pt x="166137" y="112460"/>
                </a:moveTo>
                <a:lnTo>
                  <a:pt x="182904" y="106871"/>
                </a:lnTo>
                <a:lnTo>
                  <a:pt x="194256" y="94768"/>
                </a:lnTo>
                <a:lnTo>
                  <a:pt x="198921" y="86627"/>
                </a:lnTo>
                <a:lnTo>
                  <a:pt x="200984" y="68223"/>
                </a:lnTo>
                <a:lnTo>
                  <a:pt x="196832" y="48346"/>
                </a:lnTo>
                <a:lnTo>
                  <a:pt x="187188" y="27813"/>
                </a:lnTo>
                <a:lnTo>
                  <a:pt x="171983" y="13228"/>
                </a:lnTo>
                <a:lnTo>
                  <a:pt x="152357" y="4016"/>
                </a:lnTo>
                <a:lnTo>
                  <a:pt x="116170" y="0"/>
                </a:lnTo>
                <a:lnTo>
                  <a:pt x="82701" y="6869"/>
                </a:lnTo>
                <a:lnTo>
                  <a:pt x="61204" y="17178"/>
                </a:lnTo>
                <a:lnTo>
                  <a:pt x="34959" y="41724"/>
                </a:lnTo>
                <a:lnTo>
                  <a:pt x="13537" y="81460"/>
                </a:lnTo>
                <a:lnTo>
                  <a:pt x="2899" y="113803"/>
                </a:lnTo>
                <a:lnTo>
                  <a:pt x="0" y="139183"/>
                </a:lnTo>
                <a:lnTo>
                  <a:pt x="8070" y="162941"/>
                </a:lnTo>
                <a:lnTo>
                  <a:pt x="50311" y="224964"/>
                </a:lnTo>
                <a:lnTo>
                  <a:pt x="65525" y="239671"/>
                </a:lnTo>
                <a:lnTo>
                  <a:pt x="114110" y="262559"/>
                </a:lnTo>
                <a:lnTo>
                  <a:pt x="124433" y="262829"/>
                </a:lnTo>
                <a:lnTo>
                  <a:pt x="145262" y="256889"/>
                </a:lnTo>
                <a:lnTo>
                  <a:pt x="178824" y="234013"/>
                </a:lnTo>
                <a:lnTo>
                  <a:pt x="193613" y="220686"/>
                </a:lnTo>
                <a:lnTo>
                  <a:pt x="209502" y="188851"/>
                </a:lnTo>
                <a:lnTo>
                  <a:pt x="229010" y="133871"/>
                </a:lnTo>
                <a:lnTo>
                  <a:pt x="232619" y="123225"/>
                </a:lnTo>
                <a:lnTo>
                  <a:pt x="235025" y="121976"/>
                </a:lnTo>
                <a:lnTo>
                  <a:pt x="244792" y="171483"/>
                </a:lnTo>
                <a:lnTo>
                  <a:pt x="249263" y="233736"/>
                </a:lnTo>
                <a:lnTo>
                  <a:pt x="250038" y="285004"/>
                </a:lnTo>
                <a:lnTo>
                  <a:pt x="250267" y="336069"/>
                </a:lnTo>
                <a:lnTo>
                  <a:pt x="250345" y="389600"/>
                </a:lnTo>
                <a:lnTo>
                  <a:pt x="250364" y="41778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/>
          <p:cNvGrpSpPr/>
          <p:nvPr/>
        </p:nvGrpSpPr>
        <p:grpSpPr>
          <a:xfrm>
            <a:off x="5797531" y="3543636"/>
            <a:ext cx="593268" cy="404551"/>
            <a:chOff x="5797531" y="3543636"/>
            <a:chExt cx="593268" cy="404551"/>
          </a:xfrm>
        </p:grpSpPr>
        <p:sp>
          <p:nvSpPr>
            <p:cNvPr id="80" name="Freeform 79"/>
            <p:cNvSpPr/>
            <p:nvPr/>
          </p:nvSpPr>
          <p:spPr>
            <a:xfrm>
              <a:off x="5797531" y="3543636"/>
              <a:ext cx="245827" cy="404551"/>
            </a:xfrm>
            <a:custGeom>
              <a:avLst/>
              <a:gdLst/>
              <a:ahLst/>
              <a:cxnLst/>
              <a:rect l="0" t="0" r="0" b="0"/>
              <a:pathLst>
                <a:path w="245827" h="404551">
                  <a:moveTo>
                    <a:pt x="108956" y="57110"/>
                  </a:moveTo>
                  <a:lnTo>
                    <a:pt x="89828" y="113324"/>
                  </a:lnTo>
                  <a:lnTo>
                    <a:pt x="65836" y="175015"/>
                  </a:lnTo>
                  <a:lnTo>
                    <a:pt x="44156" y="232348"/>
                  </a:lnTo>
                  <a:lnTo>
                    <a:pt x="27439" y="294279"/>
                  </a:lnTo>
                  <a:lnTo>
                    <a:pt x="10583" y="344321"/>
                  </a:lnTo>
                  <a:lnTo>
                    <a:pt x="0" y="381115"/>
                  </a:lnTo>
                  <a:lnTo>
                    <a:pt x="54" y="381908"/>
                  </a:lnTo>
                  <a:lnTo>
                    <a:pt x="21488" y="319439"/>
                  </a:lnTo>
                  <a:lnTo>
                    <a:pt x="44391" y="261974"/>
                  </a:lnTo>
                  <a:lnTo>
                    <a:pt x="69316" y="198905"/>
                  </a:lnTo>
                  <a:lnTo>
                    <a:pt x="85512" y="150205"/>
                  </a:lnTo>
                  <a:lnTo>
                    <a:pt x="107055" y="86937"/>
                  </a:lnTo>
                  <a:lnTo>
                    <a:pt x="132670" y="30550"/>
                  </a:lnTo>
                  <a:lnTo>
                    <a:pt x="142112" y="6701"/>
                  </a:lnTo>
                  <a:lnTo>
                    <a:pt x="147437" y="1277"/>
                  </a:lnTo>
                  <a:lnTo>
                    <a:pt x="153327" y="0"/>
                  </a:lnTo>
                  <a:lnTo>
                    <a:pt x="159594" y="1489"/>
                  </a:lnTo>
                  <a:lnTo>
                    <a:pt x="164941" y="7161"/>
                  </a:lnTo>
                  <a:lnTo>
                    <a:pt x="174003" y="25942"/>
                  </a:lnTo>
                  <a:lnTo>
                    <a:pt x="184636" y="86555"/>
                  </a:lnTo>
                  <a:lnTo>
                    <a:pt x="197085" y="141565"/>
                  </a:lnTo>
                  <a:lnTo>
                    <a:pt x="207338" y="197167"/>
                  </a:lnTo>
                  <a:lnTo>
                    <a:pt x="217785" y="252506"/>
                  </a:lnTo>
                  <a:lnTo>
                    <a:pt x="231795" y="307966"/>
                  </a:lnTo>
                  <a:lnTo>
                    <a:pt x="242708" y="362768"/>
                  </a:lnTo>
                  <a:lnTo>
                    <a:pt x="245826" y="4045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874901" y="3842901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6" y="0"/>
                  </a:lnTo>
                  <a:lnTo>
                    <a:pt x="121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232870" y="3674445"/>
              <a:ext cx="136872" cy="8335"/>
            </a:xfrm>
            <a:custGeom>
              <a:avLst/>
              <a:gdLst/>
              <a:ahLst/>
              <a:cxnLst/>
              <a:rect l="0" t="0" r="0" b="0"/>
              <a:pathLst>
                <a:path w="136872" h="8335">
                  <a:moveTo>
                    <a:pt x="136871" y="0"/>
                  </a:moveTo>
                  <a:lnTo>
                    <a:pt x="99393" y="8334"/>
                  </a:lnTo>
                  <a:lnTo>
                    <a:pt x="64545" y="6759"/>
                  </a:lnTo>
                  <a:lnTo>
                    <a:pt x="31993" y="20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180228" y="3758673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21057"/>
                  </a:moveTo>
                  <a:lnTo>
                    <a:pt x="148477" y="15468"/>
                  </a:lnTo>
                  <a:lnTo>
                    <a:pt x="95922" y="10334"/>
                  </a:lnTo>
                  <a:lnTo>
                    <a:pt x="36668" y="23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6705422" y="3513671"/>
            <a:ext cx="1212009" cy="465750"/>
            <a:chOff x="6705422" y="3513671"/>
            <a:chExt cx="1212009" cy="465750"/>
          </a:xfrm>
        </p:grpSpPr>
        <p:sp>
          <p:nvSpPr>
            <p:cNvPr id="85" name="Freeform 84"/>
            <p:cNvSpPr/>
            <p:nvPr/>
          </p:nvSpPr>
          <p:spPr>
            <a:xfrm>
              <a:off x="6705422" y="3513671"/>
              <a:ext cx="296029" cy="416548"/>
            </a:xfrm>
            <a:custGeom>
              <a:avLst/>
              <a:gdLst/>
              <a:ahLst/>
              <a:cxnLst/>
              <a:rect l="0" t="0" r="0" b="0"/>
              <a:pathLst>
                <a:path w="296029" h="416548">
                  <a:moveTo>
                    <a:pt x="106516" y="13375"/>
                  </a:moveTo>
                  <a:lnTo>
                    <a:pt x="71769" y="50462"/>
                  </a:lnTo>
                  <a:lnTo>
                    <a:pt x="38787" y="100209"/>
                  </a:lnTo>
                  <a:lnTo>
                    <a:pt x="4602" y="136089"/>
                  </a:lnTo>
                  <a:lnTo>
                    <a:pt x="1139" y="137298"/>
                  </a:lnTo>
                  <a:lnTo>
                    <a:pt x="0" y="134595"/>
                  </a:lnTo>
                  <a:lnTo>
                    <a:pt x="410" y="129283"/>
                  </a:lnTo>
                  <a:lnTo>
                    <a:pt x="29863" y="66577"/>
                  </a:lnTo>
                  <a:lnTo>
                    <a:pt x="61428" y="27949"/>
                  </a:lnTo>
                  <a:lnTo>
                    <a:pt x="93287" y="12104"/>
                  </a:lnTo>
                  <a:lnTo>
                    <a:pt x="126772" y="0"/>
                  </a:lnTo>
                  <a:lnTo>
                    <a:pt x="148274" y="1972"/>
                  </a:lnTo>
                  <a:lnTo>
                    <a:pt x="190674" y="22301"/>
                  </a:lnTo>
                  <a:lnTo>
                    <a:pt x="205530" y="38399"/>
                  </a:lnTo>
                  <a:lnTo>
                    <a:pt x="224600" y="77330"/>
                  </a:lnTo>
                  <a:lnTo>
                    <a:pt x="230411" y="113953"/>
                  </a:lnTo>
                  <a:lnTo>
                    <a:pt x="223968" y="168250"/>
                  </a:lnTo>
                  <a:lnTo>
                    <a:pt x="208311" y="224036"/>
                  </a:lnTo>
                  <a:lnTo>
                    <a:pt x="182312" y="285742"/>
                  </a:lnTo>
                  <a:lnTo>
                    <a:pt x="148169" y="339578"/>
                  </a:lnTo>
                  <a:lnTo>
                    <a:pt x="114874" y="380667"/>
                  </a:lnTo>
                  <a:lnTo>
                    <a:pt x="84816" y="403872"/>
                  </a:lnTo>
                  <a:lnTo>
                    <a:pt x="64115" y="414267"/>
                  </a:lnTo>
                  <a:lnTo>
                    <a:pt x="40098" y="416547"/>
                  </a:lnTo>
                  <a:lnTo>
                    <a:pt x="27143" y="415518"/>
                  </a:lnTo>
                  <a:lnTo>
                    <a:pt x="18505" y="410152"/>
                  </a:lnTo>
                  <a:lnTo>
                    <a:pt x="12747" y="401895"/>
                  </a:lnTo>
                  <a:lnTo>
                    <a:pt x="8909" y="391711"/>
                  </a:lnTo>
                  <a:lnTo>
                    <a:pt x="8689" y="381413"/>
                  </a:lnTo>
                  <a:lnTo>
                    <a:pt x="14684" y="360611"/>
                  </a:lnTo>
                  <a:lnTo>
                    <a:pt x="23068" y="353661"/>
                  </a:lnTo>
                  <a:lnTo>
                    <a:pt x="47982" y="345937"/>
                  </a:lnTo>
                  <a:lnTo>
                    <a:pt x="102059" y="342149"/>
                  </a:lnTo>
                  <a:lnTo>
                    <a:pt x="158572" y="354574"/>
                  </a:lnTo>
                  <a:lnTo>
                    <a:pt x="213213" y="383987"/>
                  </a:lnTo>
                  <a:lnTo>
                    <a:pt x="269842" y="391293"/>
                  </a:lnTo>
                  <a:lnTo>
                    <a:pt x="296028" y="3924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081497" y="3551004"/>
              <a:ext cx="193696" cy="428417"/>
            </a:xfrm>
            <a:custGeom>
              <a:avLst/>
              <a:gdLst/>
              <a:ahLst/>
              <a:cxnLst/>
              <a:rect l="0" t="0" r="0" b="0"/>
              <a:pathLst>
                <a:path w="193696" h="428417">
                  <a:moveTo>
                    <a:pt x="183166" y="91856"/>
                  </a:moveTo>
                  <a:lnTo>
                    <a:pt x="124603" y="152532"/>
                  </a:lnTo>
                  <a:lnTo>
                    <a:pt x="81486" y="214503"/>
                  </a:lnTo>
                  <a:lnTo>
                    <a:pt x="37975" y="273473"/>
                  </a:lnTo>
                  <a:lnTo>
                    <a:pt x="13717" y="327512"/>
                  </a:lnTo>
                  <a:lnTo>
                    <a:pt x="0" y="376011"/>
                  </a:lnTo>
                  <a:lnTo>
                    <a:pt x="1543" y="402201"/>
                  </a:lnTo>
                  <a:lnTo>
                    <a:pt x="7102" y="412226"/>
                  </a:lnTo>
                  <a:lnTo>
                    <a:pt x="25757" y="426485"/>
                  </a:lnTo>
                  <a:lnTo>
                    <a:pt x="36112" y="428416"/>
                  </a:lnTo>
                  <a:lnTo>
                    <a:pt x="56978" y="424322"/>
                  </a:lnTo>
                  <a:lnTo>
                    <a:pt x="82866" y="408863"/>
                  </a:lnTo>
                  <a:lnTo>
                    <a:pt x="132425" y="363310"/>
                  </a:lnTo>
                  <a:lnTo>
                    <a:pt x="151494" y="333334"/>
                  </a:lnTo>
                  <a:lnTo>
                    <a:pt x="164553" y="302225"/>
                  </a:lnTo>
                  <a:lnTo>
                    <a:pt x="165925" y="278160"/>
                  </a:lnTo>
                  <a:lnTo>
                    <a:pt x="161466" y="253037"/>
                  </a:lnTo>
                  <a:lnTo>
                    <a:pt x="151685" y="230172"/>
                  </a:lnTo>
                  <a:lnTo>
                    <a:pt x="127435" y="203159"/>
                  </a:lnTo>
                  <a:lnTo>
                    <a:pt x="65048" y="151664"/>
                  </a:lnTo>
                  <a:lnTo>
                    <a:pt x="28906" y="116441"/>
                  </a:lnTo>
                  <a:lnTo>
                    <a:pt x="21019" y="96154"/>
                  </a:lnTo>
                  <a:lnTo>
                    <a:pt x="18916" y="84193"/>
                  </a:lnTo>
                  <a:lnTo>
                    <a:pt x="22818" y="61544"/>
                  </a:lnTo>
                  <a:lnTo>
                    <a:pt x="38170" y="32182"/>
                  </a:lnTo>
                  <a:lnTo>
                    <a:pt x="52043" y="17371"/>
                  </a:lnTo>
                  <a:lnTo>
                    <a:pt x="69907" y="6888"/>
                  </a:lnTo>
                  <a:lnTo>
                    <a:pt x="105284" y="0"/>
                  </a:lnTo>
                  <a:lnTo>
                    <a:pt x="156820" y="6078"/>
                  </a:lnTo>
                  <a:lnTo>
                    <a:pt x="193695" y="18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391005" y="38955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622030" y="3555279"/>
              <a:ext cx="295401" cy="404252"/>
            </a:xfrm>
            <a:custGeom>
              <a:avLst/>
              <a:gdLst/>
              <a:ahLst/>
              <a:cxnLst/>
              <a:rect l="0" t="0" r="0" b="0"/>
              <a:pathLst>
                <a:path w="295401" h="404252">
                  <a:moveTo>
                    <a:pt x="84830" y="13881"/>
                  </a:moveTo>
                  <a:lnTo>
                    <a:pt x="48913" y="67756"/>
                  </a:lnTo>
                  <a:lnTo>
                    <a:pt x="14531" y="113739"/>
                  </a:lnTo>
                  <a:lnTo>
                    <a:pt x="11058" y="115548"/>
                  </a:lnTo>
                  <a:lnTo>
                    <a:pt x="9912" y="113245"/>
                  </a:lnTo>
                  <a:lnTo>
                    <a:pt x="10318" y="108200"/>
                  </a:lnTo>
                  <a:lnTo>
                    <a:pt x="22068" y="84331"/>
                  </a:lnTo>
                  <a:lnTo>
                    <a:pt x="74454" y="24557"/>
                  </a:lnTo>
                  <a:lnTo>
                    <a:pt x="89577" y="11607"/>
                  </a:lnTo>
                  <a:lnTo>
                    <a:pt x="107996" y="1952"/>
                  </a:lnTo>
                  <a:lnTo>
                    <a:pt x="131001" y="0"/>
                  </a:lnTo>
                  <a:lnTo>
                    <a:pt x="155653" y="4202"/>
                  </a:lnTo>
                  <a:lnTo>
                    <a:pt x="178308" y="13869"/>
                  </a:lnTo>
                  <a:lnTo>
                    <a:pt x="193837" y="29083"/>
                  </a:lnTo>
                  <a:lnTo>
                    <a:pt x="209155" y="60500"/>
                  </a:lnTo>
                  <a:lnTo>
                    <a:pt x="217983" y="99444"/>
                  </a:lnTo>
                  <a:lnTo>
                    <a:pt x="217479" y="137499"/>
                  </a:lnTo>
                  <a:lnTo>
                    <a:pt x="203597" y="200913"/>
                  </a:lnTo>
                  <a:lnTo>
                    <a:pt x="190005" y="256240"/>
                  </a:lnTo>
                  <a:lnTo>
                    <a:pt x="180708" y="284203"/>
                  </a:lnTo>
                  <a:lnTo>
                    <a:pt x="149263" y="337163"/>
                  </a:lnTo>
                  <a:lnTo>
                    <a:pt x="124197" y="367812"/>
                  </a:lnTo>
                  <a:lnTo>
                    <a:pt x="84288" y="399128"/>
                  </a:lnTo>
                  <a:lnTo>
                    <a:pt x="63532" y="404251"/>
                  </a:lnTo>
                  <a:lnTo>
                    <a:pt x="53084" y="403979"/>
                  </a:lnTo>
                  <a:lnTo>
                    <a:pt x="35235" y="397439"/>
                  </a:lnTo>
                  <a:lnTo>
                    <a:pt x="19505" y="385562"/>
                  </a:lnTo>
                  <a:lnTo>
                    <a:pt x="4713" y="368586"/>
                  </a:lnTo>
                  <a:lnTo>
                    <a:pt x="1003" y="359146"/>
                  </a:lnTo>
                  <a:lnTo>
                    <a:pt x="0" y="339297"/>
                  </a:lnTo>
                  <a:lnTo>
                    <a:pt x="6013" y="308393"/>
                  </a:lnTo>
                  <a:lnTo>
                    <a:pt x="11228" y="300300"/>
                  </a:lnTo>
                  <a:lnTo>
                    <a:pt x="26382" y="288187"/>
                  </a:lnTo>
                  <a:lnTo>
                    <a:pt x="54644" y="274791"/>
                  </a:lnTo>
                  <a:lnTo>
                    <a:pt x="90834" y="269003"/>
                  </a:lnTo>
                  <a:lnTo>
                    <a:pt x="131193" y="278466"/>
                  </a:lnTo>
                  <a:lnTo>
                    <a:pt x="189288" y="306203"/>
                  </a:lnTo>
                  <a:lnTo>
                    <a:pt x="249884" y="333136"/>
                  </a:lnTo>
                  <a:lnTo>
                    <a:pt x="295400" y="3507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7994330" y="3428591"/>
            <a:ext cx="1428676" cy="540653"/>
            <a:chOff x="7994330" y="3428591"/>
            <a:chExt cx="1428676" cy="540653"/>
          </a:xfrm>
        </p:grpSpPr>
        <p:sp>
          <p:nvSpPr>
            <p:cNvPr id="90" name="Freeform 89"/>
            <p:cNvSpPr/>
            <p:nvPr/>
          </p:nvSpPr>
          <p:spPr>
            <a:xfrm>
              <a:off x="7994330" y="3537575"/>
              <a:ext cx="241806" cy="428553"/>
            </a:xfrm>
            <a:custGeom>
              <a:avLst/>
              <a:gdLst/>
              <a:ahLst/>
              <a:cxnLst/>
              <a:rect l="0" t="0" r="0" b="0"/>
              <a:pathLst>
                <a:path w="241806" h="428553">
                  <a:moveTo>
                    <a:pt x="196841" y="0"/>
                  </a:moveTo>
                  <a:lnTo>
                    <a:pt x="133507" y="63333"/>
                  </a:lnTo>
                  <a:lnTo>
                    <a:pt x="91542" y="116752"/>
                  </a:lnTo>
                  <a:lnTo>
                    <a:pt x="56459" y="169749"/>
                  </a:lnTo>
                  <a:lnTo>
                    <a:pt x="26955" y="230179"/>
                  </a:lnTo>
                  <a:lnTo>
                    <a:pt x="7602" y="292412"/>
                  </a:lnTo>
                  <a:lnTo>
                    <a:pt x="0" y="328796"/>
                  </a:lnTo>
                  <a:lnTo>
                    <a:pt x="868" y="366092"/>
                  </a:lnTo>
                  <a:lnTo>
                    <a:pt x="6796" y="387316"/>
                  </a:lnTo>
                  <a:lnTo>
                    <a:pt x="17230" y="404547"/>
                  </a:lnTo>
                  <a:lnTo>
                    <a:pt x="32786" y="416885"/>
                  </a:lnTo>
                  <a:lnTo>
                    <a:pt x="52567" y="425098"/>
                  </a:lnTo>
                  <a:lnTo>
                    <a:pt x="88843" y="428552"/>
                  </a:lnTo>
                  <a:lnTo>
                    <a:pt x="111407" y="425214"/>
                  </a:lnTo>
                  <a:lnTo>
                    <a:pt x="130014" y="416711"/>
                  </a:lnTo>
                  <a:lnTo>
                    <a:pt x="191654" y="371748"/>
                  </a:lnTo>
                  <a:lnTo>
                    <a:pt x="219906" y="342709"/>
                  </a:lnTo>
                  <a:lnTo>
                    <a:pt x="241805" y="294175"/>
                  </a:lnTo>
                  <a:lnTo>
                    <a:pt x="241619" y="257439"/>
                  </a:lnTo>
                  <a:lnTo>
                    <a:pt x="233900" y="236859"/>
                  </a:lnTo>
                  <a:lnTo>
                    <a:pt x="228566" y="228096"/>
                  </a:lnTo>
                  <a:lnTo>
                    <a:pt x="220331" y="222254"/>
                  </a:lnTo>
                  <a:lnTo>
                    <a:pt x="198702" y="215763"/>
                  </a:lnTo>
                  <a:lnTo>
                    <a:pt x="165807" y="217698"/>
                  </a:lnTo>
                  <a:lnTo>
                    <a:pt x="147563" y="225826"/>
                  </a:lnTo>
                  <a:lnTo>
                    <a:pt x="86197" y="261443"/>
                  </a:lnTo>
                  <a:lnTo>
                    <a:pt x="5997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566242" y="3529470"/>
              <a:ext cx="172412" cy="439774"/>
            </a:xfrm>
            <a:custGeom>
              <a:avLst/>
              <a:gdLst/>
              <a:ahLst/>
              <a:cxnLst/>
              <a:rect l="0" t="0" r="0" b="0"/>
              <a:pathLst>
                <a:path w="172412" h="439774">
                  <a:moveTo>
                    <a:pt x="77654" y="439773"/>
                  </a:moveTo>
                  <a:lnTo>
                    <a:pt x="62013" y="421792"/>
                  </a:lnTo>
                  <a:lnTo>
                    <a:pt x="53935" y="404875"/>
                  </a:lnTo>
                  <a:lnTo>
                    <a:pt x="46453" y="348609"/>
                  </a:lnTo>
                  <a:lnTo>
                    <a:pt x="39293" y="299548"/>
                  </a:lnTo>
                  <a:lnTo>
                    <a:pt x="33161" y="237336"/>
                  </a:lnTo>
                  <a:lnTo>
                    <a:pt x="21032" y="180247"/>
                  </a:lnTo>
                  <a:lnTo>
                    <a:pt x="14607" y="127939"/>
                  </a:lnTo>
                  <a:lnTo>
                    <a:pt x="0" y="66216"/>
                  </a:lnTo>
                  <a:lnTo>
                    <a:pt x="963" y="25193"/>
                  </a:lnTo>
                  <a:lnTo>
                    <a:pt x="7809" y="15988"/>
                  </a:lnTo>
                  <a:lnTo>
                    <a:pt x="31014" y="5759"/>
                  </a:lnTo>
                  <a:lnTo>
                    <a:pt x="71374" y="0"/>
                  </a:lnTo>
                  <a:lnTo>
                    <a:pt x="125763" y="5291"/>
                  </a:lnTo>
                  <a:lnTo>
                    <a:pt x="172411" y="81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475440" y="3779730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51953" y="0"/>
                  </a:lnTo>
                  <a:lnTo>
                    <a:pt x="90544" y="8406"/>
                  </a:lnTo>
                  <a:lnTo>
                    <a:pt x="35260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833467" y="3590217"/>
              <a:ext cx="10472" cy="357970"/>
            </a:xfrm>
            <a:custGeom>
              <a:avLst/>
              <a:gdLst/>
              <a:ahLst/>
              <a:cxnLst/>
              <a:rect l="0" t="0" r="0" b="0"/>
              <a:pathLst>
                <a:path w="10472" h="357970">
                  <a:moveTo>
                    <a:pt x="10471" y="0"/>
                  </a:moveTo>
                  <a:lnTo>
                    <a:pt x="3235" y="27556"/>
                  </a:lnTo>
                  <a:lnTo>
                    <a:pt x="593" y="90018"/>
                  </a:lnTo>
                  <a:lnTo>
                    <a:pt x="135" y="149115"/>
                  </a:lnTo>
                  <a:lnTo>
                    <a:pt x="0" y="211079"/>
                  </a:lnTo>
                  <a:lnTo>
                    <a:pt x="3078" y="267653"/>
                  </a:lnTo>
                  <a:lnTo>
                    <a:pt x="9011" y="328691"/>
                  </a:lnTo>
                  <a:lnTo>
                    <a:pt x="10471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770238" y="3695502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20368" y="5589"/>
                  </a:lnTo>
                  <a:lnTo>
                    <a:pt x="60651" y="2133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022922" y="393765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9147661" y="3428591"/>
              <a:ext cx="275345" cy="220281"/>
            </a:xfrm>
            <a:custGeom>
              <a:avLst/>
              <a:gdLst/>
              <a:ahLst/>
              <a:cxnLst/>
              <a:rect l="0" t="0" r="0" b="0"/>
              <a:pathLst>
                <a:path w="275345" h="220281">
                  <a:moveTo>
                    <a:pt x="12131" y="14227"/>
                  </a:moveTo>
                  <a:lnTo>
                    <a:pt x="953" y="30995"/>
                  </a:lnTo>
                  <a:lnTo>
                    <a:pt x="0" y="33594"/>
                  </a:lnTo>
                  <a:lnTo>
                    <a:pt x="1704" y="32988"/>
                  </a:lnTo>
                  <a:lnTo>
                    <a:pt x="37241" y="5692"/>
                  </a:lnTo>
                  <a:lnTo>
                    <a:pt x="46419" y="1518"/>
                  </a:lnTo>
                  <a:lnTo>
                    <a:pt x="65975" y="0"/>
                  </a:lnTo>
                  <a:lnTo>
                    <a:pt x="85195" y="4394"/>
                  </a:lnTo>
                  <a:lnTo>
                    <a:pt x="101536" y="14146"/>
                  </a:lnTo>
                  <a:lnTo>
                    <a:pt x="113478" y="29399"/>
                  </a:lnTo>
                  <a:lnTo>
                    <a:pt x="121515" y="49046"/>
                  </a:lnTo>
                  <a:lnTo>
                    <a:pt x="124870" y="86415"/>
                  </a:lnTo>
                  <a:lnTo>
                    <a:pt x="116116" y="140964"/>
                  </a:lnTo>
                  <a:lnTo>
                    <a:pt x="108649" y="166481"/>
                  </a:lnTo>
                  <a:lnTo>
                    <a:pt x="97532" y="185621"/>
                  </a:lnTo>
                  <a:lnTo>
                    <a:pt x="72531" y="209550"/>
                  </a:lnTo>
                  <a:lnTo>
                    <a:pt x="49894" y="218021"/>
                  </a:lnTo>
                  <a:lnTo>
                    <a:pt x="37307" y="220280"/>
                  </a:lnTo>
                  <a:lnTo>
                    <a:pt x="27745" y="218276"/>
                  </a:lnTo>
                  <a:lnTo>
                    <a:pt x="20201" y="213431"/>
                  </a:lnTo>
                  <a:lnTo>
                    <a:pt x="14002" y="206691"/>
                  </a:lnTo>
                  <a:lnTo>
                    <a:pt x="11038" y="198689"/>
                  </a:lnTo>
                  <a:lnTo>
                    <a:pt x="10866" y="180438"/>
                  </a:lnTo>
                  <a:lnTo>
                    <a:pt x="17809" y="163748"/>
                  </a:lnTo>
                  <a:lnTo>
                    <a:pt x="22935" y="156022"/>
                  </a:lnTo>
                  <a:lnTo>
                    <a:pt x="31033" y="150871"/>
                  </a:lnTo>
                  <a:lnTo>
                    <a:pt x="52507" y="145148"/>
                  </a:lnTo>
                  <a:lnTo>
                    <a:pt x="90906" y="147515"/>
                  </a:lnTo>
                  <a:lnTo>
                    <a:pt x="145801" y="167201"/>
                  </a:lnTo>
                  <a:lnTo>
                    <a:pt x="201706" y="187381"/>
                  </a:lnTo>
                  <a:lnTo>
                    <a:pt x="240657" y="191484"/>
                  </a:lnTo>
                  <a:lnTo>
                    <a:pt x="275344" y="19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8" name="Freeform 97"/>
          <p:cNvSpPr/>
          <p:nvPr/>
        </p:nvSpPr>
        <p:spPr>
          <a:xfrm>
            <a:off x="5416558" y="3274364"/>
            <a:ext cx="4368531" cy="1040063"/>
          </a:xfrm>
          <a:custGeom>
            <a:avLst/>
            <a:gdLst/>
            <a:ahLst/>
            <a:cxnLst/>
            <a:rect l="0" t="0" r="0" b="0"/>
            <a:pathLst>
              <a:path w="4368531" h="1040063">
                <a:moveTo>
                  <a:pt x="1721763" y="52641"/>
                </a:moveTo>
                <a:lnTo>
                  <a:pt x="1667619" y="49521"/>
                </a:lnTo>
                <a:lnTo>
                  <a:pt x="1607083" y="37986"/>
                </a:lnTo>
                <a:lnTo>
                  <a:pt x="1543696" y="31679"/>
                </a:lnTo>
                <a:lnTo>
                  <a:pt x="1481569" y="24723"/>
                </a:lnTo>
                <a:lnTo>
                  <a:pt x="1425077" y="20972"/>
                </a:lnTo>
                <a:lnTo>
                  <a:pt x="1371294" y="14142"/>
                </a:lnTo>
                <a:lnTo>
                  <a:pt x="1317144" y="11598"/>
                </a:lnTo>
                <a:lnTo>
                  <a:pt x="1257165" y="12014"/>
                </a:lnTo>
                <a:lnTo>
                  <a:pt x="1194940" y="17857"/>
                </a:lnTo>
                <a:lnTo>
                  <a:pt x="1153047" y="19634"/>
                </a:lnTo>
                <a:lnTo>
                  <a:pt x="1107912" y="20424"/>
                </a:lnTo>
                <a:lnTo>
                  <a:pt x="1061726" y="21944"/>
                </a:lnTo>
                <a:lnTo>
                  <a:pt x="1017802" y="26520"/>
                </a:lnTo>
                <a:lnTo>
                  <a:pt x="974883" y="29333"/>
                </a:lnTo>
                <a:lnTo>
                  <a:pt x="914379" y="34036"/>
                </a:lnTo>
                <a:lnTo>
                  <a:pt x="856288" y="42839"/>
                </a:lnTo>
                <a:lnTo>
                  <a:pt x="794622" y="52856"/>
                </a:lnTo>
                <a:lnTo>
                  <a:pt x="731896" y="63233"/>
                </a:lnTo>
                <a:lnTo>
                  <a:pt x="668858" y="76836"/>
                </a:lnTo>
                <a:lnTo>
                  <a:pt x="608845" y="92565"/>
                </a:lnTo>
                <a:lnTo>
                  <a:pt x="550899" y="107754"/>
                </a:lnTo>
                <a:lnTo>
                  <a:pt x="492396" y="127072"/>
                </a:lnTo>
                <a:lnTo>
                  <a:pt x="438017" y="147614"/>
                </a:lnTo>
                <a:lnTo>
                  <a:pt x="384860" y="168518"/>
                </a:lnTo>
                <a:lnTo>
                  <a:pt x="332066" y="192650"/>
                </a:lnTo>
                <a:lnTo>
                  <a:pt x="282498" y="222027"/>
                </a:lnTo>
                <a:lnTo>
                  <a:pt x="223827" y="263394"/>
                </a:lnTo>
                <a:lnTo>
                  <a:pt x="168347" y="312597"/>
                </a:lnTo>
                <a:lnTo>
                  <a:pt x="111535" y="368067"/>
                </a:lnTo>
                <a:lnTo>
                  <a:pt x="77319" y="418930"/>
                </a:lnTo>
                <a:lnTo>
                  <a:pt x="40912" y="482401"/>
                </a:lnTo>
                <a:lnTo>
                  <a:pt x="17097" y="545034"/>
                </a:lnTo>
                <a:lnTo>
                  <a:pt x="9019" y="581461"/>
                </a:lnTo>
                <a:lnTo>
                  <a:pt x="0" y="641166"/>
                </a:lnTo>
                <a:lnTo>
                  <a:pt x="4647" y="700327"/>
                </a:lnTo>
                <a:lnTo>
                  <a:pt x="10920" y="735488"/>
                </a:lnTo>
                <a:lnTo>
                  <a:pt x="38364" y="789437"/>
                </a:lnTo>
                <a:lnTo>
                  <a:pt x="52927" y="809435"/>
                </a:lnTo>
                <a:lnTo>
                  <a:pt x="111359" y="855898"/>
                </a:lnTo>
                <a:lnTo>
                  <a:pt x="169195" y="891356"/>
                </a:lnTo>
                <a:lnTo>
                  <a:pt x="230865" y="912241"/>
                </a:lnTo>
                <a:lnTo>
                  <a:pt x="292440" y="934563"/>
                </a:lnTo>
                <a:lnTo>
                  <a:pt x="343286" y="943711"/>
                </a:lnTo>
                <a:lnTo>
                  <a:pt x="395396" y="949541"/>
                </a:lnTo>
                <a:lnTo>
                  <a:pt x="447882" y="958678"/>
                </a:lnTo>
                <a:lnTo>
                  <a:pt x="500477" y="968794"/>
                </a:lnTo>
                <a:lnTo>
                  <a:pt x="556225" y="976081"/>
                </a:lnTo>
                <a:lnTo>
                  <a:pt x="614077" y="981359"/>
                </a:lnTo>
                <a:lnTo>
                  <a:pt x="671383" y="987213"/>
                </a:lnTo>
                <a:lnTo>
                  <a:pt x="732817" y="988947"/>
                </a:lnTo>
                <a:lnTo>
                  <a:pt x="795472" y="992580"/>
                </a:lnTo>
                <a:lnTo>
                  <a:pt x="838636" y="996817"/>
                </a:lnTo>
                <a:lnTo>
                  <a:pt x="885115" y="998699"/>
                </a:lnTo>
                <a:lnTo>
                  <a:pt x="929949" y="999536"/>
                </a:lnTo>
                <a:lnTo>
                  <a:pt x="974442" y="998738"/>
                </a:lnTo>
                <a:lnTo>
                  <a:pt x="1021513" y="994484"/>
                </a:lnTo>
                <a:lnTo>
                  <a:pt x="1069729" y="991813"/>
                </a:lnTo>
                <a:lnTo>
                  <a:pt x="1117285" y="990626"/>
                </a:lnTo>
                <a:lnTo>
                  <a:pt x="1161817" y="990099"/>
                </a:lnTo>
                <a:lnTo>
                  <a:pt x="1208126" y="989864"/>
                </a:lnTo>
                <a:lnTo>
                  <a:pt x="1256004" y="989760"/>
                </a:lnTo>
                <a:lnTo>
                  <a:pt x="1304579" y="989714"/>
                </a:lnTo>
                <a:lnTo>
                  <a:pt x="1353464" y="989693"/>
                </a:lnTo>
                <a:lnTo>
                  <a:pt x="1402487" y="989685"/>
                </a:lnTo>
                <a:lnTo>
                  <a:pt x="1451570" y="989680"/>
                </a:lnTo>
                <a:lnTo>
                  <a:pt x="1497562" y="989678"/>
                </a:lnTo>
                <a:lnTo>
                  <a:pt x="1542569" y="989678"/>
                </a:lnTo>
                <a:lnTo>
                  <a:pt x="1589869" y="989677"/>
                </a:lnTo>
                <a:lnTo>
                  <a:pt x="1638187" y="989677"/>
                </a:lnTo>
                <a:lnTo>
                  <a:pt x="1686958" y="990847"/>
                </a:lnTo>
                <a:lnTo>
                  <a:pt x="1735930" y="995266"/>
                </a:lnTo>
                <a:lnTo>
                  <a:pt x="1781871" y="998010"/>
                </a:lnTo>
                <a:lnTo>
                  <a:pt x="1826857" y="999230"/>
                </a:lnTo>
                <a:lnTo>
                  <a:pt x="1874146" y="999772"/>
                </a:lnTo>
                <a:lnTo>
                  <a:pt x="1919340" y="1003133"/>
                </a:lnTo>
                <a:lnTo>
                  <a:pt x="1962824" y="1007356"/>
                </a:lnTo>
                <a:lnTo>
                  <a:pt x="2005546" y="1009233"/>
                </a:lnTo>
                <a:lnTo>
                  <a:pt x="2047930" y="1013186"/>
                </a:lnTo>
                <a:lnTo>
                  <a:pt x="2111253" y="1018870"/>
                </a:lnTo>
                <a:lnTo>
                  <a:pt x="2174470" y="1023673"/>
                </a:lnTo>
                <a:lnTo>
                  <a:pt x="2237654" y="1029386"/>
                </a:lnTo>
                <a:lnTo>
                  <a:pt x="2297709" y="1031079"/>
                </a:lnTo>
                <a:lnTo>
                  <a:pt x="2352548" y="1034700"/>
                </a:lnTo>
                <a:lnTo>
                  <a:pt x="2405841" y="1040062"/>
                </a:lnTo>
                <a:lnTo>
                  <a:pt x="2458676" y="1038531"/>
                </a:lnTo>
                <a:lnTo>
                  <a:pt x="2511376" y="1033788"/>
                </a:lnTo>
                <a:lnTo>
                  <a:pt x="2564036" y="1032383"/>
                </a:lnTo>
                <a:lnTo>
                  <a:pt x="2616684" y="1031966"/>
                </a:lnTo>
                <a:lnTo>
                  <a:pt x="2669327" y="1028723"/>
                </a:lnTo>
                <a:lnTo>
                  <a:pt x="2721970" y="1023473"/>
                </a:lnTo>
                <a:lnTo>
                  <a:pt x="2774613" y="1021917"/>
                </a:lnTo>
                <a:lnTo>
                  <a:pt x="2830375" y="1018337"/>
                </a:lnTo>
                <a:lnTo>
                  <a:pt x="2885112" y="1012987"/>
                </a:lnTo>
                <a:lnTo>
                  <a:pt x="2934085" y="1008282"/>
                </a:lnTo>
                <a:lnTo>
                  <a:pt x="2985641" y="999479"/>
                </a:lnTo>
                <a:lnTo>
                  <a:pt x="3037961" y="989462"/>
                </a:lnTo>
                <a:lnTo>
                  <a:pt x="3090508" y="982205"/>
                </a:lnTo>
                <a:lnTo>
                  <a:pt x="3140002" y="976935"/>
                </a:lnTo>
                <a:lnTo>
                  <a:pt x="3198648" y="970263"/>
                </a:lnTo>
                <a:lnTo>
                  <a:pt x="3246783" y="963518"/>
                </a:lnTo>
                <a:lnTo>
                  <a:pt x="3307045" y="959163"/>
                </a:lnTo>
                <a:lnTo>
                  <a:pt x="3364009" y="955184"/>
                </a:lnTo>
                <a:lnTo>
                  <a:pt x="3420321" y="949068"/>
                </a:lnTo>
                <a:lnTo>
                  <a:pt x="3477675" y="946691"/>
                </a:lnTo>
                <a:lnTo>
                  <a:pt x="3537876" y="936169"/>
                </a:lnTo>
                <a:lnTo>
                  <a:pt x="3595436" y="928415"/>
                </a:lnTo>
                <a:lnTo>
                  <a:pt x="3647490" y="919648"/>
                </a:lnTo>
                <a:lnTo>
                  <a:pt x="3701618" y="913583"/>
                </a:lnTo>
                <a:lnTo>
                  <a:pt x="3764141" y="899285"/>
                </a:lnTo>
                <a:lnTo>
                  <a:pt x="3825825" y="889906"/>
                </a:lnTo>
                <a:lnTo>
                  <a:pt x="3875331" y="880437"/>
                </a:lnTo>
                <a:lnTo>
                  <a:pt x="3933234" y="866757"/>
                </a:lnTo>
                <a:lnTo>
                  <a:pt x="3996144" y="849670"/>
                </a:lnTo>
                <a:lnTo>
                  <a:pt x="4049761" y="824534"/>
                </a:lnTo>
                <a:lnTo>
                  <a:pt x="4110272" y="798246"/>
                </a:lnTo>
                <a:lnTo>
                  <a:pt x="4161062" y="776197"/>
                </a:lnTo>
                <a:lnTo>
                  <a:pt x="4187570" y="760308"/>
                </a:lnTo>
                <a:lnTo>
                  <a:pt x="4246761" y="725159"/>
                </a:lnTo>
                <a:lnTo>
                  <a:pt x="4286532" y="700212"/>
                </a:lnTo>
                <a:lnTo>
                  <a:pt x="4337219" y="643170"/>
                </a:lnTo>
                <a:lnTo>
                  <a:pt x="4359000" y="591901"/>
                </a:lnTo>
                <a:lnTo>
                  <a:pt x="4368530" y="551803"/>
                </a:lnTo>
                <a:lnTo>
                  <a:pt x="4359600" y="489818"/>
                </a:lnTo>
                <a:lnTo>
                  <a:pt x="4338205" y="427642"/>
                </a:lnTo>
                <a:lnTo>
                  <a:pt x="4311448" y="375326"/>
                </a:lnTo>
                <a:lnTo>
                  <a:pt x="4269400" y="319829"/>
                </a:lnTo>
                <a:lnTo>
                  <a:pt x="4242546" y="292335"/>
                </a:lnTo>
                <a:lnTo>
                  <a:pt x="4182929" y="247419"/>
                </a:lnTo>
                <a:lnTo>
                  <a:pt x="4127630" y="212768"/>
                </a:lnTo>
                <a:lnTo>
                  <a:pt x="4076347" y="187144"/>
                </a:lnTo>
                <a:lnTo>
                  <a:pt x="4016692" y="161340"/>
                </a:lnTo>
                <a:lnTo>
                  <a:pt x="3963584" y="139276"/>
                </a:lnTo>
                <a:lnTo>
                  <a:pt x="3902444" y="117717"/>
                </a:lnTo>
                <a:lnTo>
                  <a:pt x="3842447" y="99334"/>
                </a:lnTo>
                <a:lnTo>
                  <a:pt x="3782416" y="84437"/>
                </a:lnTo>
                <a:lnTo>
                  <a:pt x="3731837" y="73761"/>
                </a:lnTo>
                <a:lnTo>
                  <a:pt x="3679806" y="63188"/>
                </a:lnTo>
                <a:lnTo>
                  <a:pt x="3627345" y="52646"/>
                </a:lnTo>
                <a:lnTo>
                  <a:pt x="3571636" y="42114"/>
                </a:lnTo>
                <a:lnTo>
                  <a:pt x="3510676" y="34704"/>
                </a:lnTo>
                <a:lnTo>
                  <a:pt x="3448161" y="29389"/>
                </a:lnTo>
                <a:lnTo>
                  <a:pt x="3405030" y="24759"/>
                </a:lnTo>
                <a:lnTo>
                  <a:pt x="3358565" y="22701"/>
                </a:lnTo>
                <a:lnTo>
                  <a:pt x="3313737" y="18667"/>
                </a:lnTo>
                <a:lnTo>
                  <a:pt x="3269247" y="14145"/>
                </a:lnTo>
                <a:lnTo>
                  <a:pt x="3222178" y="12135"/>
                </a:lnTo>
                <a:lnTo>
                  <a:pt x="3173962" y="11241"/>
                </a:lnTo>
                <a:lnTo>
                  <a:pt x="3125236" y="9675"/>
                </a:lnTo>
                <a:lnTo>
                  <a:pt x="3076284" y="5079"/>
                </a:lnTo>
                <a:lnTo>
                  <a:pt x="3027232" y="2256"/>
                </a:lnTo>
                <a:lnTo>
                  <a:pt x="2978135" y="1002"/>
                </a:lnTo>
                <a:lnTo>
                  <a:pt x="2929018" y="444"/>
                </a:lnTo>
                <a:lnTo>
                  <a:pt x="2876772" y="196"/>
                </a:lnTo>
                <a:lnTo>
                  <a:pt x="2822356" y="86"/>
                </a:lnTo>
                <a:lnTo>
                  <a:pt x="2766976" y="37"/>
                </a:lnTo>
                <a:lnTo>
                  <a:pt x="2714286" y="15"/>
                </a:lnTo>
                <a:lnTo>
                  <a:pt x="2662403" y="6"/>
                </a:lnTo>
                <a:lnTo>
                  <a:pt x="2608149" y="2"/>
                </a:lnTo>
                <a:lnTo>
                  <a:pt x="2549720" y="0"/>
                </a:lnTo>
                <a:lnTo>
                  <a:pt x="2489827" y="1169"/>
                </a:lnTo>
                <a:lnTo>
                  <a:pt x="2432012" y="5588"/>
                </a:lnTo>
                <a:lnTo>
                  <a:pt x="2375121" y="8332"/>
                </a:lnTo>
                <a:lnTo>
                  <a:pt x="2317471" y="10721"/>
                </a:lnTo>
                <a:lnTo>
                  <a:pt x="2256754" y="15682"/>
                </a:lnTo>
                <a:lnTo>
                  <a:pt x="2197793" y="18667"/>
                </a:lnTo>
                <a:lnTo>
                  <a:pt x="2139222" y="19994"/>
                </a:lnTo>
                <a:lnTo>
                  <a:pt x="2078096" y="20584"/>
                </a:lnTo>
                <a:lnTo>
                  <a:pt x="2018954" y="23965"/>
                </a:lnTo>
                <a:lnTo>
                  <a:pt x="1960303" y="28197"/>
                </a:lnTo>
                <a:lnTo>
                  <a:pt x="1899141" y="30079"/>
                </a:lnTo>
                <a:lnTo>
                  <a:pt x="1839982" y="34034"/>
                </a:lnTo>
                <a:lnTo>
                  <a:pt x="1782494" y="38522"/>
                </a:lnTo>
                <a:lnTo>
                  <a:pt x="1725747" y="40516"/>
                </a:lnTo>
                <a:lnTo>
                  <a:pt x="1666212" y="44523"/>
                </a:lnTo>
                <a:lnTo>
                  <a:pt x="1605827" y="49033"/>
                </a:lnTo>
                <a:lnTo>
                  <a:pt x="1547793" y="51038"/>
                </a:lnTo>
                <a:lnTo>
                  <a:pt x="1487686" y="55048"/>
                </a:lnTo>
                <a:lnTo>
                  <a:pt x="1427046" y="59560"/>
                </a:lnTo>
                <a:lnTo>
                  <a:pt x="1368899" y="61565"/>
                </a:lnTo>
                <a:lnTo>
                  <a:pt x="1308741" y="65576"/>
                </a:lnTo>
                <a:lnTo>
                  <a:pt x="1248079" y="71258"/>
                </a:lnTo>
                <a:lnTo>
                  <a:pt x="1189923" y="77683"/>
                </a:lnTo>
                <a:lnTo>
                  <a:pt x="1136000" y="84437"/>
                </a:lnTo>
                <a:lnTo>
                  <a:pt x="1088247" y="90169"/>
                </a:lnTo>
                <a:lnTo>
                  <a:pt x="1031941" y="93849"/>
                </a:lnTo>
                <a:lnTo>
                  <a:pt x="1016353" y="9475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466776" y="197954"/>
            <a:ext cx="249162" cy="489273"/>
          </a:xfrm>
          <a:custGeom>
            <a:avLst/>
            <a:gdLst/>
            <a:ahLst/>
            <a:cxnLst/>
            <a:rect l="0" t="0" r="0" b="0"/>
            <a:pathLst>
              <a:path w="249162" h="489273">
                <a:moveTo>
                  <a:pt x="154405" y="307413"/>
                </a:moveTo>
                <a:lnTo>
                  <a:pt x="135277" y="254708"/>
                </a:lnTo>
                <a:lnTo>
                  <a:pt x="124067" y="238755"/>
                </a:lnTo>
                <a:lnTo>
                  <a:pt x="108166" y="226986"/>
                </a:lnTo>
                <a:lnTo>
                  <a:pt x="88231" y="219025"/>
                </a:lnTo>
                <a:lnTo>
                  <a:pt x="63773" y="215487"/>
                </a:lnTo>
                <a:lnTo>
                  <a:pt x="53039" y="219223"/>
                </a:lnTo>
                <a:lnTo>
                  <a:pt x="34874" y="235852"/>
                </a:lnTo>
                <a:lnTo>
                  <a:pt x="8365" y="294971"/>
                </a:lnTo>
                <a:lnTo>
                  <a:pt x="0" y="331023"/>
                </a:lnTo>
                <a:lnTo>
                  <a:pt x="641" y="368221"/>
                </a:lnTo>
                <a:lnTo>
                  <a:pt x="15743" y="422916"/>
                </a:lnTo>
                <a:lnTo>
                  <a:pt x="39624" y="462160"/>
                </a:lnTo>
                <a:lnTo>
                  <a:pt x="46299" y="470239"/>
                </a:lnTo>
                <a:lnTo>
                  <a:pt x="66193" y="482336"/>
                </a:lnTo>
                <a:lnTo>
                  <a:pt x="89463" y="489272"/>
                </a:lnTo>
                <a:lnTo>
                  <a:pt x="111504" y="488455"/>
                </a:lnTo>
                <a:lnTo>
                  <a:pt x="129879" y="481073"/>
                </a:lnTo>
                <a:lnTo>
                  <a:pt x="138054" y="475829"/>
                </a:lnTo>
                <a:lnTo>
                  <a:pt x="150257" y="457524"/>
                </a:lnTo>
                <a:lnTo>
                  <a:pt x="172576" y="401357"/>
                </a:lnTo>
                <a:lnTo>
                  <a:pt x="194216" y="345554"/>
                </a:lnTo>
                <a:lnTo>
                  <a:pt x="206365" y="295708"/>
                </a:lnTo>
                <a:lnTo>
                  <a:pt x="214254" y="243894"/>
                </a:lnTo>
                <a:lnTo>
                  <a:pt x="216592" y="191497"/>
                </a:lnTo>
                <a:lnTo>
                  <a:pt x="220404" y="142046"/>
                </a:lnTo>
                <a:lnTo>
                  <a:pt x="223512" y="112254"/>
                </a:lnTo>
                <a:lnTo>
                  <a:pt x="219095" y="55001"/>
                </a:lnTo>
                <a:lnTo>
                  <a:pt x="212287" y="4220"/>
                </a:lnTo>
                <a:lnTo>
                  <a:pt x="209370" y="0"/>
                </a:lnTo>
                <a:lnTo>
                  <a:pt x="206256" y="695"/>
                </a:lnTo>
                <a:lnTo>
                  <a:pt x="203011" y="4669"/>
                </a:lnTo>
                <a:lnTo>
                  <a:pt x="192853" y="32618"/>
                </a:lnTo>
                <a:lnTo>
                  <a:pt x="187346" y="85153"/>
                </a:lnTo>
                <a:lnTo>
                  <a:pt x="186392" y="133674"/>
                </a:lnTo>
                <a:lnTo>
                  <a:pt x="187279" y="185095"/>
                </a:lnTo>
                <a:lnTo>
                  <a:pt x="193261" y="238546"/>
                </a:lnTo>
                <a:lnTo>
                  <a:pt x="195554" y="297147"/>
                </a:lnTo>
                <a:lnTo>
                  <a:pt x="197403" y="350905"/>
                </a:lnTo>
                <a:lnTo>
                  <a:pt x="206009" y="395819"/>
                </a:lnTo>
                <a:lnTo>
                  <a:pt x="222858" y="430704"/>
                </a:lnTo>
                <a:lnTo>
                  <a:pt x="249161" y="46534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979150" y="268139"/>
            <a:ext cx="1537161" cy="353043"/>
            <a:chOff x="979150" y="268139"/>
            <a:chExt cx="1537161" cy="353043"/>
          </a:xfrm>
        </p:grpSpPr>
        <p:sp>
          <p:nvSpPr>
            <p:cNvPr id="3" name="Freeform 2"/>
            <p:cNvSpPr/>
            <p:nvPr/>
          </p:nvSpPr>
          <p:spPr>
            <a:xfrm>
              <a:off x="979150" y="410611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00207" y="494839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97762" y="268139"/>
              <a:ext cx="334156" cy="325170"/>
            </a:xfrm>
            <a:custGeom>
              <a:avLst/>
              <a:gdLst/>
              <a:ahLst/>
              <a:cxnLst/>
              <a:rect l="0" t="0" r="0" b="0"/>
              <a:pathLst>
                <a:path w="334156" h="325170">
                  <a:moveTo>
                    <a:pt x="81471" y="5601"/>
                  </a:moveTo>
                  <a:lnTo>
                    <a:pt x="61227" y="49564"/>
                  </a:lnTo>
                  <a:lnTo>
                    <a:pt x="42067" y="74259"/>
                  </a:lnTo>
                  <a:lnTo>
                    <a:pt x="38824" y="75940"/>
                  </a:lnTo>
                  <a:lnTo>
                    <a:pt x="37832" y="73551"/>
                  </a:lnTo>
                  <a:lnTo>
                    <a:pt x="44645" y="38911"/>
                  </a:lnTo>
                  <a:lnTo>
                    <a:pt x="60034" y="20016"/>
                  </a:lnTo>
                  <a:lnTo>
                    <a:pt x="82472" y="6159"/>
                  </a:lnTo>
                  <a:lnTo>
                    <a:pt x="108042" y="0"/>
                  </a:lnTo>
                  <a:lnTo>
                    <a:pt x="128765" y="3502"/>
                  </a:lnTo>
                  <a:lnTo>
                    <a:pt x="153586" y="18627"/>
                  </a:lnTo>
                  <a:lnTo>
                    <a:pt x="167334" y="32448"/>
                  </a:lnTo>
                  <a:lnTo>
                    <a:pt x="181651" y="61129"/>
                  </a:lnTo>
                  <a:lnTo>
                    <a:pt x="190962" y="98743"/>
                  </a:lnTo>
                  <a:lnTo>
                    <a:pt x="184814" y="156494"/>
                  </a:lnTo>
                  <a:lnTo>
                    <a:pt x="166745" y="218291"/>
                  </a:lnTo>
                  <a:lnTo>
                    <a:pt x="132240" y="267153"/>
                  </a:lnTo>
                  <a:lnTo>
                    <a:pt x="101973" y="297568"/>
                  </a:lnTo>
                  <a:lnTo>
                    <a:pt x="49812" y="323669"/>
                  </a:lnTo>
                  <a:lnTo>
                    <a:pt x="25676" y="325169"/>
                  </a:lnTo>
                  <a:lnTo>
                    <a:pt x="12689" y="323932"/>
                  </a:lnTo>
                  <a:lnTo>
                    <a:pt x="5201" y="318427"/>
                  </a:lnTo>
                  <a:lnTo>
                    <a:pt x="1378" y="310078"/>
                  </a:lnTo>
                  <a:lnTo>
                    <a:pt x="0" y="299833"/>
                  </a:lnTo>
                  <a:lnTo>
                    <a:pt x="4707" y="282210"/>
                  </a:lnTo>
                  <a:lnTo>
                    <a:pt x="9238" y="274235"/>
                  </a:lnTo>
                  <a:lnTo>
                    <a:pt x="26751" y="262255"/>
                  </a:lnTo>
                  <a:lnTo>
                    <a:pt x="70532" y="245031"/>
                  </a:lnTo>
                  <a:lnTo>
                    <a:pt x="113584" y="245130"/>
                  </a:lnTo>
                  <a:lnTo>
                    <a:pt x="166063" y="254474"/>
                  </a:lnTo>
                  <a:lnTo>
                    <a:pt x="224089" y="260652"/>
                  </a:lnTo>
                  <a:lnTo>
                    <a:pt x="247802" y="264017"/>
                  </a:lnTo>
                  <a:lnTo>
                    <a:pt x="302289" y="253682"/>
                  </a:lnTo>
                  <a:lnTo>
                    <a:pt x="317263" y="244151"/>
                  </a:lnTo>
                  <a:lnTo>
                    <a:pt x="334155" y="226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66329" y="326383"/>
              <a:ext cx="34045" cy="231628"/>
            </a:xfrm>
            <a:custGeom>
              <a:avLst/>
              <a:gdLst/>
              <a:ahLst/>
              <a:cxnLst/>
              <a:rect l="0" t="0" r="0" b="0"/>
              <a:pathLst>
                <a:path w="34045" h="231628">
                  <a:moveTo>
                    <a:pt x="34044" y="0"/>
                  </a:moveTo>
                  <a:lnTo>
                    <a:pt x="26808" y="27556"/>
                  </a:lnTo>
                  <a:lnTo>
                    <a:pt x="21046" y="90018"/>
                  </a:lnTo>
                  <a:lnTo>
                    <a:pt x="15375" y="142875"/>
                  </a:lnTo>
                  <a:lnTo>
                    <a:pt x="11708" y="172295"/>
                  </a:lnTo>
                  <a:lnTo>
                    <a:pt x="0" y="206248"/>
                  </a:lnTo>
                  <a:lnTo>
                    <a:pt x="2458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03220" y="273740"/>
              <a:ext cx="176097" cy="166394"/>
            </a:xfrm>
            <a:custGeom>
              <a:avLst/>
              <a:gdLst/>
              <a:ahLst/>
              <a:cxnLst/>
              <a:rect l="0" t="0" r="0" b="0"/>
              <a:pathLst>
                <a:path w="176097" h="166394">
                  <a:moveTo>
                    <a:pt x="176096" y="126342"/>
                  </a:moveTo>
                  <a:lnTo>
                    <a:pt x="123068" y="140997"/>
                  </a:lnTo>
                  <a:lnTo>
                    <a:pt x="62427" y="158009"/>
                  </a:lnTo>
                  <a:lnTo>
                    <a:pt x="13003" y="166393"/>
                  </a:lnTo>
                  <a:lnTo>
                    <a:pt x="5366" y="163571"/>
                  </a:lnTo>
                  <a:lnTo>
                    <a:pt x="1444" y="158181"/>
                  </a:lnTo>
                  <a:lnTo>
                    <a:pt x="0" y="151077"/>
                  </a:lnTo>
                  <a:lnTo>
                    <a:pt x="1377" y="144002"/>
                  </a:lnTo>
                  <a:lnTo>
                    <a:pt x="33197" y="92210"/>
                  </a:lnTo>
                  <a:lnTo>
                    <a:pt x="61842" y="32868"/>
                  </a:lnTo>
                  <a:lnTo>
                    <a:pt x="8133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38582" y="427755"/>
              <a:ext cx="151346" cy="165128"/>
            </a:xfrm>
            <a:custGeom>
              <a:avLst/>
              <a:gdLst/>
              <a:ahLst/>
              <a:cxnLst/>
              <a:rect l="0" t="0" r="0" b="0"/>
              <a:pathLst>
                <a:path w="151346" h="165128">
                  <a:moveTo>
                    <a:pt x="119760" y="24970"/>
                  </a:moveTo>
                  <a:lnTo>
                    <a:pt x="101779" y="9329"/>
                  </a:lnTo>
                  <a:lnTo>
                    <a:pt x="84862" y="1251"/>
                  </a:lnTo>
                  <a:lnTo>
                    <a:pt x="65645" y="0"/>
                  </a:lnTo>
                  <a:lnTo>
                    <a:pt x="46576" y="4514"/>
                  </a:lnTo>
                  <a:lnTo>
                    <a:pt x="30301" y="14318"/>
                  </a:lnTo>
                  <a:lnTo>
                    <a:pt x="18389" y="29595"/>
                  </a:lnTo>
                  <a:lnTo>
                    <a:pt x="1210" y="67997"/>
                  </a:lnTo>
                  <a:lnTo>
                    <a:pt x="0" y="88547"/>
                  </a:lnTo>
                  <a:lnTo>
                    <a:pt x="4532" y="108209"/>
                  </a:lnTo>
                  <a:lnTo>
                    <a:pt x="26505" y="139895"/>
                  </a:lnTo>
                  <a:lnTo>
                    <a:pt x="40878" y="153257"/>
                  </a:lnTo>
                  <a:lnTo>
                    <a:pt x="58965" y="163095"/>
                  </a:lnTo>
                  <a:lnTo>
                    <a:pt x="78702" y="165127"/>
                  </a:lnTo>
                  <a:lnTo>
                    <a:pt x="99172" y="160962"/>
                  </a:lnTo>
                  <a:lnTo>
                    <a:pt x="151345" y="140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55243" y="462588"/>
              <a:ext cx="261068" cy="158594"/>
            </a:xfrm>
            <a:custGeom>
              <a:avLst/>
              <a:gdLst/>
              <a:ahLst/>
              <a:cxnLst/>
              <a:rect l="0" t="0" r="0" b="0"/>
              <a:pathLst>
                <a:path w="261068" h="158594">
                  <a:moveTo>
                    <a:pt x="8383" y="42779"/>
                  </a:moveTo>
                  <a:lnTo>
                    <a:pt x="50" y="80257"/>
                  </a:lnTo>
                  <a:lnTo>
                    <a:pt x="0" y="96871"/>
                  </a:lnTo>
                  <a:lnTo>
                    <a:pt x="1625" y="96388"/>
                  </a:lnTo>
                  <a:lnTo>
                    <a:pt x="6549" y="84153"/>
                  </a:lnTo>
                  <a:lnTo>
                    <a:pt x="28231" y="23474"/>
                  </a:lnTo>
                  <a:lnTo>
                    <a:pt x="36823" y="15871"/>
                  </a:lnTo>
                  <a:lnTo>
                    <a:pt x="58848" y="7423"/>
                  </a:lnTo>
                  <a:lnTo>
                    <a:pt x="67763" y="8680"/>
                  </a:lnTo>
                  <a:lnTo>
                    <a:pt x="74876" y="13028"/>
                  </a:lnTo>
                  <a:lnTo>
                    <a:pt x="85899" y="27217"/>
                  </a:lnTo>
                  <a:lnTo>
                    <a:pt x="106228" y="80678"/>
                  </a:lnTo>
                  <a:lnTo>
                    <a:pt x="109878" y="84423"/>
                  </a:lnTo>
                  <a:lnTo>
                    <a:pt x="113481" y="82240"/>
                  </a:lnTo>
                  <a:lnTo>
                    <a:pt x="150143" y="19085"/>
                  </a:lnTo>
                  <a:lnTo>
                    <a:pt x="163414" y="4563"/>
                  </a:lnTo>
                  <a:lnTo>
                    <a:pt x="172569" y="924"/>
                  </a:lnTo>
                  <a:lnTo>
                    <a:pt x="195219" y="0"/>
                  </a:lnTo>
                  <a:lnTo>
                    <a:pt x="214644" y="6609"/>
                  </a:lnTo>
                  <a:lnTo>
                    <a:pt x="223099" y="11647"/>
                  </a:lnTo>
                  <a:lnTo>
                    <a:pt x="235614" y="26603"/>
                  </a:lnTo>
                  <a:lnTo>
                    <a:pt x="253180" y="64800"/>
                  </a:lnTo>
                  <a:lnTo>
                    <a:pt x="254442" y="85322"/>
                  </a:lnTo>
                  <a:lnTo>
                    <a:pt x="253444" y="106141"/>
                  </a:lnTo>
                  <a:lnTo>
                    <a:pt x="261067" y="1585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53835" y="1396277"/>
            <a:ext cx="730725" cy="464503"/>
            <a:chOff x="953835" y="1396277"/>
            <a:chExt cx="730725" cy="464503"/>
          </a:xfrm>
        </p:grpSpPr>
        <p:sp>
          <p:nvSpPr>
            <p:cNvPr id="11" name="Freeform 10"/>
            <p:cNvSpPr/>
            <p:nvPr/>
          </p:nvSpPr>
          <p:spPr>
            <a:xfrm>
              <a:off x="953835" y="1396277"/>
              <a:ext cx="383285" cy="464503"/>
            </a:xfrm>
            <a:custGeom>
              <a:avLst/>
              <a:gdLst/>
              <a:ahLst/>
              <a:cxnLst/>
              <a:rect l="0" t="0" r="0" b="0"/>
              <a:pathLst>
                <a:path w="383285" h="464503">
                  <a:moveTo>
                    <a:pt x="267470" y="88241"/>
                  </a:moveTo>
                  <a:lnTo>
                    <a:pt x="217972" y="28648"/>
                  </a:lnTo>
                  <a:lnTo>
                    <a:pt x="181784" y="8922"/>
                  </a:lnTo>
                  <a:lnTo>
                    <a:pt x="161537" y="1125"/>
                  </a:lnTo>
                  <a:lnTo>
                    <a:pt x="140840" y="0"/>
                  </a:lnTo>
                  <a:lnTo>
                    <a:pt x="119943" y="4569"/>
                  </a:lnTo>
                  <a:lnTo>
                    <a:pt x="89618" y="20295"/>
                  </a:lnTo>
                  <a:lnTo>
                    <a:pt x="65295" y="40943"/>
                  </a:lnTo>
                  <a:lnTo>
                    <a:pt x="29005" y="88944"/>
                  </a:lnTo>
                  <a:lnTo>
                    <a:pt x="5206" y="152429"/>
                  </a:lnTo>
                  <a:lnTo>
                    <a:pt x="0" y="178770"/>
                  </a:lnTo>
                  <a:lnTo>
                    <a:pt x="3466" y="240672"/>
                  </a:lnTo>
                  <a:lnTo>
                    <a:pt x="13677" y="288367"/>
                  </a:lnTo>
                  <a:lnTo>
                    <a:pt x="33891" y="341634"/>
                  </a:lnTo>
                  <a:lnTo>
                    <a:pt x="44334" y="368146"/>
                  </a:lnTo>
                  <a:lnTo>
                    <a:pt x="60674" y="391628"/>
                  </a:lnTo>
                  <a:lnTo>
                    <a:pt x="118373" y="434501"/>
                  </a:lnTo>
                  <a:lnTo>
                    <a:pt x="161850" y="457935"/>
                  </a:lnTo>
                  <a:lnTo>
                    <a:pt x="199261" y="464502"/>
                  </a:lnTo>
                  <a:lnTo>
                    <a:pt x="245418" y="458315"/>
                  </a:lnTo>
                  <a:lnTo>
                    <a:pt x="304514" y="436856"/>
                  </a:lnTo>
                  <a:lnTo>
                    <a:pt x="358439" y="406908"/>
                  </a:lnTo>
                  <a:lnTo>
                    <a:pt x="383284" y="3935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526632" y="1547689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51140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579274" y="1663502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5114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659644" y="1268521"/>
            <a:ext cx="562699" cy="416901"/>
            <a:chOff x="5659644" y="1268521"/>
            <a:chExt cx="562699" cy="416901"/>
          </a:xfrm>
        </p:grpSpPr>
        <p:sp>
          <p:nvSpPr>
            <p:cNvPr id="15" name="Freeform 14"/>
            <p:cNvSpPr/>
            <p:nvPr/>
          </p:nvSpPr>
          <p:spPr>
            <a:xfrm>
              <a:off x="5659644" y="1268521"/>
              <a:ext cx="257372" cy="416901"/>
            </a:xfrm>
            <a:custGeom>
              <a:avLst/>
              <a:gdLst/>
              <a:ahLst/>
              <a:cxnLst/>
              <a:rect l="0" t="0" r="0" b="0"/>
              <a:pathLst>
                <a:path w="257372" h="416901">
                  <a:moveTo>
                    <a:pt x="67858" y="100183"/>
                  </a:moveTo>
                  <a:lnTo>
                    <a:pt x="51070" y="163633"/>
                  </a:lnTo>
                  <a:lnTo>
                    <a:pt x="44525" y="224847"/>
                  </a:lnTo>
                  <a:lnTo>
                    <a:pt x="32314" y="287935"/>
                  </a:lnTo>
                  <a:lnTo>
                    <a:pt x="18636" y="348317"/>
                  </a:lnTo>
                  <a:lnTo>
                    <a:pt x="4669" y="402184"/>
                  </a:lnTo>
                  <a:lnTo>
                    <a:pt x="0" y="416900"/>
                  </a:lnTo>
                  <a:lnTo>
                    <a:pt x="15763" y="356077"/>
                  </a:lnTo>
                  <a:lnTo>
                    <a:pt x="29362" y="297349"/>
                  </a:lnTo>
                  <a:lnTo>
                    <a:pt x="39815" y="243611"/>
                  </a:lnTo>
                  <a:lnTo>
                    <a:pt x="50320" y="188824"/>
                  </a:lnTo>
                  <a:lnTo>
                    <a:pt x="64351" y="127484"/>
                  </a:lnTo>
                  <a:lnTo>
                    <a:pt x="81897" y="69420"/>
                  </a:lnTo>
                  <a:lnTo>
                    <a:pt x="102563" y="16063"/>
                  </a:lnTo>
                  <a:lnTo>
                    <a:pt x="108543" y="5499"/>
                  </a:lnTo>
                  <a:lnTo>
                    <a:pt x="114868" y="795"/>
                  </a:lnTo>
                  <a:lnTo>
                    <a:pt x="121425" y="0"/>
                  </a:lnTo>
                  <a:lnTo>
                    <a:pt x="128136" y="1809"/>
                  </a:lnTo>
                  <a:lnTo>
                    <a:pt x="133780" y="6524"/>
                  </a:lnTo>
                  <a:lnTo>
                    <a:pt x="165966" y="60260"/>
                  </a:lnTo>
                  <a:lnTo>
                    <a:pt x="186698" y="119911"/>
                  </a:lnTo>
                  <a:lnTo>
                    <a:pt x="207785" y="179947"/>
                  </a:lnTo>
                  <a:lnTo>
                    <a:pt x="223571" y="228322"/>
                  </a:lnTo>
                  <a:lnTo>
                    <a:pt x="235658" y="279700"/>
                  </a:lnTo>
                  <a:lnTo>
                    <a:pt x="246648" y="328848"/>
                  </a:lnTo>
                  <a:lnTo>
                    <a:pt x="254195" y="366807"/>
                  </a:lnTo>
                  <a:lnTo>
                    <a:pt x="257371" y="3949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727502" y="1559681"/>
              <a:ext cx="136872" cy="9066"/>
            </a:xfrm>
            <a:custGeom>
              <a:avLst/>
              <a:gdLst/>
              <a:ahLst/>
              <a:cxnLst/>
              <a:rect l="0" t="0" r="0" b="0"/>
              <a:pathLst>
                <a:path w="136872" h="9066">
                  <a:moveTo>
                    <a:pt x="136871" y="9065"/>
                  </a:moveTo>
                  <a:lnTo>
                    <a:pt x="78254" y="0"/>
                  </a:lnTo>
                  <a:lnTo>
                    <a:pt x="24777" y="7062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127585" y="1442404"/>
              <a:ext cx="52644" cy="1"/>
            </a:xfrm>
            <a:custGeom>
              <a:avLst/>
              <a:gdLst/>
              <a:ahLst/>
              <a:cxnLst/>
              <a:rect l="0" t="0" r="0" b="0"/>
              <a:pathLst>
                <a:path w="52644" h="1">
                  <a:moveTo>
                    <a:pt x="52643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117057" y="144240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106528" y="1516103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73122" y="3120"/>
                  </a:lnTo>
                  <a:lnTo>
                    <a:pt x="11503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926715" y="1404427"/>
            <a:ext cx="347441" cy="364361"/>
            <a:chOff x="1926715" y="1404427"/>
            <a:chExt cx="347441" cy="364361"/>
          </a:xfrm>
        </p:grpSpPr>
        <p:sp>
          <p:nvSpPr>
            <p:cNvPr id="21" name="Freeform 20"/>
            <p:cNvSpPr/>
            <p:nvPr/>
          </p:nvSpPr>
          <p:spPr>
            <a:xfrm>
              <a:off x="2010943" y="1495046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1170" y="172241"/>
                  </a:lnTo>
                  <a:lnTo>
                    <a:pt x="5213" y="227869"/>
                  </a:lnTo>
                  <a:lnTo>
                    <a:pt x="3487" y="248674"/>
                  </a:lnTo>
                  <a:lnTo>
                    <a:pt x="10528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158342" y="1484518"/>
              <a:ext cx="31586" cy="242156"/>
            </a:xfrm>
            <a:custGeom>
              <a:avLst/>
              <a:gdLst/>
              <a:ahLst/>
              <a:cxnLst/>
              <a:rect l="0" t="0" r="0" b="0"/>
              <a:pathLst>
                <a:path w="31586" h="242156">
                  <a:moveTo>
                    <a:pt x="31585" y="0"/>
                  </a:moveTo>
                  <a:lnTo>
                    <a:pt x="20407" y="16767"/>
                  </a:lnTo>
                  <a:lnTo>
                    <a:pt x="18038" y="40597"/>
                  </a:lnTo>
                  <a:lnTo>
                    <a:pt x="20460" y="103555"/>
                  </a:lnTo>
                  <a:lnTo>
                    <a:pt x="19769" y="162742"/>
                  </a:lnTo>
                  <a:lnTo>
                    <a:pt x="6387" y="220346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926715" y="1404427"/>
              <a:ext cx="347441" cy="88186"/>
            </a:xfrm>
            <a:custGeom>
              <a:avLst/>
              <a:gdLst/>
              <a:ahLst/>
              <a:cxnLst/>
              <a:rect l="0" t="0" r="0" b="0"/>
              <a:pathLst>
                <a:path w="347441" h="88186">
                  <a:moveTo>
                    <a:pt x="0" y="69562"/>
                  </a:moveTo>
                  <a:lnTo>
                    <a:pt x="55044" y="86351"/>
                  </a:lnTo>
                  <a:lnTo>
                    <a:pt x="91828" y="88185"/>
                  </a:lnTo>
                  <a:lnTo>
                    <a:pt x="114512" y="84468"/>
                  </a:lnTo>
                  <a:lnTo>
                    <a:pt x="133172" y="75797"/>
                  </a:lnTo>
                  <a:lnTo>
                    <a:pt x="194048" y="23771"/>
                  </a:lnTo>
                  <a:lnTo>
                    <a:pt x="212585" y="9826"/>
                  </a:lnTo>
                  <a:lnTo>
                    <a:pt x="235642" y="2069"/>
                  </a:lnTo>
                  <a:lnTo>
                    <a:pt x="248342" y="0"/>
                  </a:lnTo>
                  <a:lnTo>
                    <a:pt x="271811" y="3941"/>
                  </a:lnTo>
                  <a:lnTo>
                    <a:pt x="301635" y="19313"/>
                  </a:lnTo>
                  <a:lnTo>
                    <a:pt x="332673" y="45468"/>
                  </a:lnTo>
                  <a:lnTo>
                    <a:pt x="340877" y="59244"/>
                  </a:lnTo>
                  <a:lnTo>
                    <a:pt x="347440" y="800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Freeform 24"/>
          <p:cNvSpPr/>
          <p:nvPr/>
        </p:nvSpPr>
        <p:spPr>
          <a:xfrm>
            <a:off x="2364923" y="1260442"/>
            <a:ext cx="256673" cy="546110"/>
          </a:xfrm>
          <a:custGeom>
            <a:avLst/>
            <a:gdLst/>
            <a:ahLst/>
            <a:cxnLst/>
            <a:rect l="0" t="0" r="0" b="0"/>
            <a:pathLst>
              <a:path w="256673" h="546110">
                <a:moveTo>
                  <a:pt x="172444" y="392532"/>
                </a:moveTo>
                <a:lnTo>
                  <a:pt x="143136" y="363223"/>
                </a:lnTo>
                <a:lnTo>
                  <a:pt x="123544" y="356109"/>
                </a:lnTo>
                <a:lnTo>
                  <a:pt x="100408" y="354117"/>
                </a:lnTo>
                <a:lnTo>
                  <a:pt x="78427" y="357131"/>
                </a:lnTo>
                <a:lnTo>
                  <a:pt x="60079" y="365490"/>
                </a:lnTo>
                <a:lnTo>
                  <a:pt x="29236" y="389920"/>
                </a:lnTo>
                <a:lnTo>
                  <a:pt x="13289" y="415934"/>
                </a:lnTo>
                <a:lnTo>
                  <a:pt x="1155" y="445869"/>
                </a:lnTo>
                <a:lnTo>
                  <a:pt x="0" y="466540"/>
                </a:lnTo>
                <a:lnTo>
                  <a:pt x="4555" y="487425"/>
                </a:lnTo>
                <a:lnTo>
                  <a:pt x="20274" y="517745"/>
                </a:lnTo>
                <a:lnTo>
                  <a:pt x="33063" y="534359"/>
                </a:lnTo>
                <a:lnTo>
                  <a:pt x="52786" y="543304"/>
                </a:lnTo>
                <a:lnTo>
                  <a:pt x="75979" y="546109"/>
                </a:lnTo>
                <a:lnTo>
                  <a:pt x="97985" y="543457"/>
                </a:lnTo>
                <a:lnTo>
                  <a:pt x="116345" y="532139"/>
                </a:lnTo>
                <a:lnTo>
                  <a:pt x="131134" y="514241"/>
                </a:lnTo>
                <a:lnTo>
                  <a:pt x="159668" y="456710"/>
                </a:lnTo>
                <a:lnTo>
                  <a:pt x="184392" y="405382"/>
                </a:lnTo>
                <a:lnTo>
                  <a:pt x="194822" y="347064"/>
                </a:lnTo>
                <a:lnTo>
                  <a:pt x="201302" y="296781"/>
                </a:lnTo>
                <a:lnTo>
                  <a:pt x="203221" y="244838"/>
                </a:lnTo>
                <a:lnTo>
                  <a:pt x="203790" y="192403"/>
                </a:lnTo>
                <a:lnTo>
                  <a:pt x="203959" y="139822"/>
                </a:lnTo>
                <a:lnTo>
                  <a:pt x="200889" y="90317"/>
                </a:lnTo>
                <a:lnTo>
                  <a:pt x="189372" y="37257"/>
                </a:lnTo>
                <a:lnTo>
                  <a:pt x="179280" y="3776"/>
                </a:lnTo>
                <a:lnTo>
                  <a:pt x="173492" y="0"/>
                </a:lnTo>
                <a:lnTo>
                  <a:pt x="166124" y="992"/>
                </a:lnTo>
                <a:lnTo>
                  <a:pt x="157702" y="5163"/>
                </a:lnTo>
                <a:lnTo>
                  <a:pt x="145225" y="19157"/>
                </a:lnTo>
                <a:lnTo>
                  <a:pt x="140260" y="27802"/>
                </a:lnTo>
                <a:lnTo>
                  <a:pt x="139528" y="89769"/>
                </a:lnTo>
                <a:lnTo>
                  <a:pt x="143715" y="146377"/>
                </a:lnTo>
                <a:lnTo>
                  <a:pt x="155461" y="197289"/>
                </a:lnTo>
                <a:lnTo>
                  <a:pt x="160003" y="244085"/>
                </a:lnTo>
                <a:lnTo>
                  <a:pt x="166938" y="294995"/>
                </a:lnTo>
                <a:lnTo>
                  <a:pt x="180932" y="356194"/>
                </a:lnTo>
                <a:lnTo>
                  <a:pt x="205013" y="410224"/>
                </a:lnTo>
                <a:lnTo>
                  <a:pt x="243111" y="461892"/>
                </a:lnTo>
                <a:lnTo>
                  <a:pt x="256672" y="47676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/>
          <p:cNvGrpSpPr/>
          <p:nvPr/>
        </p:nvGrpSpPr>
        <p:grpSpPr>
          <a:xfrm>
            <a:off x="1118783" y="2201694"/>
            <a:ext cx="1313300" cy="417237"/>
            <a:chOff x="1118783" y="2201694"/>
            <a:chExt cx="1313300" cy="417237"/>
          </a:xfrm>
        </p:grpSpPr>
        <p:sp>
          <p:nvSpPr>
            <p:cNvPr id="26" name="Freeform 25"/>
            <p:cNvSpPr/>
            <p:nvPr/>
          </p:nvSpPr>
          <p:spPr>
            <a:xfrm>
              <a:off x="1118783" y="2201694"/>
              <a:ext cx="355207" cy="417237"/>
            </a:xfrm>
            <a:custGeom>
              <a:avLst/>
              <a:gdLst/>
              <a:ahLst/>
              <a:cxnLst/>
              <a:rect l="0" t="0" r="0" b="0"/>
              <a:pathLst>
                <a:path w="355207" h="417237">
                  <a:moveTo>
                    <a:pt x="228864" y="72461"/>
                  </a:moveTo>
                  <a:lnTo>
                    <a:pt x="179366" y="12868"/>
                  </a:lnTo>
                  <a:lnTo>
                    <a:pt x="159292" y="5031"/>
                  </a:lnTo>
                  <a:lnTo>
                    <a:pt x="108277" y="0"/>
                  </a:lnTo>
                  <a:lnTo>
                    <a:pt x="72642" y="4718"/>
                  </a:lnTo>
                  <a:lnTo>
                    <a:pt x="45446" y="19114"/>
                  </a:lnTo>
                  <a:lnTo>
                    <a:pt x="22570" y="43786"/>
                  </a:lnTo>
                  <a:lnTo>
                    <a:pt x="6563" y="73323"/>
                  </a:lnTo>
                  <a:lnTo>
                    <a:pt x="0" y="109891"/>
                  </a:lnTo>
                  <a:lnTo>
                    <a:pt x="6189" y="164169"/>
                  </a:lnTo>
                  <a:lnTo>
                    <a:pt x="18676" y="223071"/>
                  </a:lnTo>
                  <a:lnTo>
                    <a:pt x="26653" y="252872"/>
                  </a:lnTo>
                  <a:lnTo>
                    <a:pt x="51948" y="310096"/>
                  </a:lnTo>
                  <a:lnTo>
                    <a:pt x="74669" y="344863"/>
                  </a:lnTo>
                  <a:lnTo>
                    <a:pt x="137619" y="391142"/>
                  </a:lnTo>
                  <a:lnTo>
                    <a:pt x="192802" y="412330"/>
                  </a:lnTo>
                  <a:lnTo>
                    <a:pt x="246914" y="417236"/>
                  </a:lnTo>
                  <a:lnTo>
                    <a:pt x="305783" y="411273"/>
                  </a:lnTo>
                  <a:lnTo>
                    <a:pt x="333240" y="409047"/>
                  </a:lnTo>
                  <a:lnTo>
                    <a:pt x="355206" y="3988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621388" y="2358383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77729" y="3293"/>
                  </a:lnTo>
                  <a:lnTo>
                    <a:pt x="27746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621388" y="2463668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66883" y="0"/>
                  </a:lnTo>
                  <a:lnTo>
                    <a:pt x="283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916186" y="2411026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21057" y="0"/>
                  </a:moveTo>
                  <a:lnTo>
                    <a:pt x="4269" y="63450"/>
                  </a:lnTo>
                  <a:lnTo>
                    <a:pt x="843" y="124663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053057" y="2368911"/>
              <a:ext cx="31586" cy="189515"/>
            </a:xfrm>
            <a:custGeom>
              <a:avLst/>
              <a:gdLst/>
              <a:ahLst/>
              <a:cxnLst/>
              <a:rect l="0" t="0" r="0" b="0"/>
              <a:pathLst>
                <a:path w="31586" h="189515">
                  <a:moveTo>
                    <a:pt x="31585" y="0"/>
                  </a:moveTo>
                  <a:lnTo>
                    <a:pt x="28465" y="48931"/>
                  </a:lnTo>
                  <a:lnTo>
                    <a:pt x="16931" y="108062"/>
                  </a:lnTo>
                  <a:lnTo>
                    <a:pt x="3038" y="169530"/>
                  </a:lnTo>
                  <a:lnTo>
                    <a:pt x="0" y="1895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853015" y="2318874"/>
              <a:ext cx="284271" cy="99754"/>
            </a:xfrm>
            <a:custGeom>
              <a:avLst/>
              <a:gdLst/>
              <a:ahLst/>
              <a:cxnLst/>
              <a:rect l="0" t="0" r="0" b="0"/>
              <a:pathLst>
                <a:path w="284271" h="99754">
                  <a:moveTo>
                    <a:pt x="0" y="81623"/>
                  </a:moveTo>
                  <a:lnTo>
                    <a:pt x="11178" y="92801"/>
                  </a:lnTo>
                  <a:lnTo>
                    <a:pt x="29145" y="98289"/>
                  </a:lnTo>
                  <a:lnTo>
                    <a:pt x="40487" y="99753"/>
                  </a:lnTo>
                  <a:lnTo>
                    <a:pt x="50388" y="97219"/>
                  </a:lnTo>
                  <a:lnTo>
                    <a:pt x="67628" y="85045"/>
                  </a:lnTo>
                  <a:lnTo>
                    <a:pt x="91694" y="50973"/>
                  </a:lnTo>
                  <a:lnTo>
                    <a:pt x="148055" y="15424"/>
                  </a:lnTo>
                  <a:lnTo>
                    <a:pt x="180349" y="3257"/>
                  </a:lnTo>
                  <a:lnTo>
                    <a:pt x="205717" y="0"/>
                  </a:lnTo>
                  <a:lnTo>
                    <a:pt x="229470" y="4792"/>
                  </a:lnTo>
                  <a:lnTo>
                    <a:pt x="250556" y="15891"/>
                  </a:lnTo>
                  <a:lnTo>
                    <a:pt x="267726" y="32522"/>
                  </a:lnTo>
                  <a:lnTo>
                    <a:pt x="276917" y="48492"/>
                  </a:lnTo>
                  <a:lnTo>
                    <a:pt x="284270" y="710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316269" y="2432082"/>
              <a:ext cx="105286" cy="84229"/>
            </a:xfrm>
            <a:custGeom>
              <a:avLst/>
              <a:gdLst/>
              <a:ahLst/>
              <a:cxnLst/>
              <a:rect l="0" t="0" r="0" b="0"/>
              <a:pathLst>
                <a:path w="105286" h="84229">
                  <a:moveTo>
                    <a:pt x="105285" y="0"/>
                  </a:moveTo>
                  <a:lnTo>
                    <a:pt x="46722" y="4949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326798" y="2411026"/>
              <a:ext cx="105285" cy="136871"/>
            </a:xfrm>
            <a:custGeom>
              <a:avLst/>
              <a:gdLst/>
              <a:ahLst/>
              <a:cxnLst/>
              <a:rect l="0" t="0" r="0" b="0"/>
              <a:pathLst>
                <a:path w="105285" h="136871">
                  <a:moveTo>
                    <a:pt x="0" y="0"/>
                  </a:moveTo>
                  <a:lnTo>
                    <a:pt x="9575" y="24046"/>
                  </a:lnTo>
                  <a:lnTo>
                    <a:pt x="27533" y="45469"/>
                  </a:lnTo>
                  <a:lnTo>
                    <a:pt x="52221" y="67804"/>
                  </a:lnTo>
                  <a:lnTo>
                    <a:pt x="97339" y="127782"/>
                  </a:lnTo>
                  <a:lnTo>
                    <a:pt x="105284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627810" y="2236847"/>
            <a:ext cx="562325" cy="428409"/>
            <a:chOff x="2627810" y="2236847"/>
            <a:chExt cx="562325" cy="428409"/>
          </a:xfrm>
        </p:grpSpPr>
        <p:sp>
          <p:nvSpPr>
            <p:cNvPr id="35" name="Freeform 34"/>
            <p:cNvSpPr/>
            <p:nvPr/>
          </p:nvSpPr>
          <p:spPr>
            <a:xfrm>
              <a:off x="2627810" y="2236847"/>
              <a:ext cx="351755" cy="428409"/>
            </a:xfrm>
            <a:custGeom>
              <a:avLst/>
              <a:gdLst/>
              <a:ahLst/>
              <a:cxnLst/>
              <a:rect l="0" t="0" r="0" b="0"/>
              <a:pathLst>
                <a:path w="351755" h="428409">
                  <a:moveTo>
                    <a:pt x="35899" y="16251"/>
                  </a:moveTo>
                  <a:lnTo>
                    <a:pt x="17941" y="77362"/>
                  </a:lnTo>
                  <a:lnTo>
                    <a:pt x="11150" y="99563"/>
                  </a:lnTo>
                  <a:lnTo>
                    <a:pt x="7702" y="103378"/>
                  </a:lnTo>
                  <a:lnTo>
                    <a:pt x="4233" y="102412"/>
                  </a:lnTo>
                  <a:lnTo>
                    <a:pt x="750" y="98258"/>
                  </a:lnTo>
                  <a:lnTo>
                    <a:pt x="0" y="81164"/>
                  </a:lnTo>
                  <a:lnTo>
                    <a:pt x="9051" y="37652"/>
                  </a:lnTo>
                  <a:lnTo>
                    <a:pt x="24305" y="11414"/>
                  </a:lnTo>
                  <a:lnTo>
                    <a:pt x="32849" y="6007"/>
                  </a:lnTo>
                  <a:lnTo>
                    <a:pt x="54821" y="0"/>
                  </a:lnTo>
                  <a:lnTo>
                    <a:pt x="77064" y="3569"/>
                  </a:lnTo>
                  <a:lnTo>
                    <a:pt x="106198" y="18732"/>
                  </a:lnTo>
                  <a:lnTo>
                    <a:pt x="129648" y="41163"/>
                  </a:lnTo>
                  <a:lnTo>
                    <a:pt x="158533" y="85773"/>
                  </a:lnTo>
                  <a:lnTo>
                    <a:pt x="168552" y="125887"/>
                  </a:lnTo>
                  <a:lnTo>
                    <a:pt x="171937" y="182534"/>
                  </a:lnTo>
                  <a:lnTo>
                    <a:pt x="171353" y="231766"/>
                  </a:lnTo>
                  <a:lnTo>
                    <a:pt x="163121" y="279889"/>
                  </a:lnTo>
                  <a:lnTo>
                    <a:pt x="139972" y="328247"/>
                  </a:lnTo>
                  <a:lnTo>
                    <a:pt x="116649" y="369957"/>
                  </a:lnTo>
                  <a:lnTo>
                    <a:pt x="82915" y="409903"/>
                  </a:lnTo>
                  <a:lnTo>
                    <a:pt x="55289" y="427427"/>
                  </a:lnTo>
                  <a:lnTo>
                    <a:pt x="46486" y="428408"/>
                  </a:lnTo>
                  <a:lnTo>
                    <a:pt x="30466" y="423260"/>
                  </a:lnTo>
                  <a:lnTo>
                    <a:pt x="18667" y="410054"/>
                  </a:lnTo>
                  <a:lnTo>
                    <a:pt x="10693" y="391316"/>
                  </a:lnTo>
                  <a:lnTo>
                    <a:pt x="7149" y="367390"/>
                  </a:lnTo>
                  <a:lnTo>
                    <a:pt x="11813" y="347398"/>
                  </a:lnTo>
                  <a:lnTo>
                    <a:pt x="22855" y="330714"/>
                  </a:lnTo>
                  <a:lnTo>
                    <a:pt x="39460" y="315499"/>
                  </a:lnTo>
                  <a:lnTo>
                    <a:pt x="61659" y="307178"/>
                  </a:lnTo>
                  <a:lnTo>
                    <a:pt x="87122" y="304649"/>
                  </a:lnTo>
                  <a:lnTo>
                    <a:pt x="141597" y="312558"/>
                  </a:lnTo>
                  <a:lnTo>
                    <a:pt x="180301" y="325144"/>
                  </a:lnTo>
                  <a:lnTo>
                    <a:pt x="242782" y="348737"/>
                  </a:lnTo>
                  <a:lnTo>
                    <a:pt x="278132" y="357571"/>
                  </a:lnTo>
                  <a:lnTo>
                    <a:pt x="315383" y="353819"/>
                  </a:lnTo>
                  <a:lnTo>
                    <a:pt x="351754" y="3426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158549" y="2316269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31585" y="0"/>
                  </a:moveTo>
                  <a:lnTo>
                    <a:pt x="23252" y="37478"/>
                  </a:lnTo>
                  <a:lnTo>
                    <a:pt x="15901" y="88901"/>
                  </a:lnTo>
                  <a:lnTo>
                    <a:pt x="12121" y="141375"/>
                  </a:lnTo>
                  <a:lnTo>
                    <a:pt x="11000" y="190197"/>
                  </a:lnTo>
                  <a:lnTo>
                    <a:pt x="3386" y="248616"/>
                  </a:lnTo>
                  <a:lnTo>
                    <a:pt x="669" y="295857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991822" y="2263626"/>
              <a:ext cx="187785" cy="250140"/>
            </a:xfrm>
            <a:custGeom>
              <a:avLst/>
              <a:gdLst/>
              <a:ahLst/>
              <a:cxnLst/>
              <a:rect l="0" t="0" r="0" b="0"/>
              <a:pathLst>
                <a:path w="187785" h="250140">
                  <a:moveTo>
                    <a:pt x="187784" y="210571"/>
                  </a:moveTo>
                  <a:lnTo>
                    <a:pt x="133909" y="228529"/>
                  </a:lnTo>
                  <a:lnTo>
                    <a:pt x="70693" y="248041"/>
                  </a:lnTo>
                  <a:lnTo>
                    <a:pt x="33117" y="250139"/>
                  </a:lnTo>
                  <a:lnTo>
                    <a:pt x="10249" y="246484"/>
                  </a:lnTo>
                  <a:lnTo>
                    <a:pt x="3916" y="239192"/>
                  </a:lnTo>
                  <a:lnTo>
                    <a:pt x="0" y="215492"/>
                  </a:lnTo>
                  <a:lnTo>
                    <a:pt x="9952" y="152337"/>
                  </a:lnTo>
                  <a:lnTo>
                    <a:pt x="23065" y="92223"/>
                  </a:lnTo>
                  <a:lnTo>
                    <a:pt x="29685" y="37628"/>
                  </a:lnTo>
                  <a:lnTo>
                    <a:pt x="403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194023" y="3162505"/>
            <a:ext cx="658993" cy="445957"/>
            <a:chOff x="1194023" y="3162505"/>
            <a:chExt cx="658993" cy="445957"/>
          </a:xfrm>
        </p:grpSpPr>
        <p:sp>
          <p:nvSpPr>
            <p:cNvPr id="39" name="Freeform 38"/>
            <p:cNvSpPr/>
            <p:nvPr/>
          </p:nvSpPr>
          <p:spPr>
            <a:xfrm>
              <a:off x="1194023" y="3162505"/>
              <a:ext cx="258910" cy="445957"/>
            </a:xfrm>
            <a:custGeom>
              <a:avLst/>
              <a:gdLst/>
              <a:ahLst/>
              <a:cxnLst/>
              <a:rect l="0" t="0" r="0" b="0"/>
              <a:pathLst>
                <a:path w="258910" h="445957">
                  <a:moveTo>
                    <a:pt x="237852" y="69743"/>
                  </a:moveTo>
                  <a:lnTo>
                    <a:pt x="228277" y="45697"/>
                  </a:lnTo>
                  <a:lnTo>
                    <a:pt x="198449" y="10150"/>
                  </a:lnTo>
                  <a:lnTo>
                    <a:pt x="178616" y="2314"/>
                  </a:lnTo>
                  <a:lnTo>
                    <a:pt x="155373" y="0"/>
                  </a:lnTo>
                  <a:lnTo>
                    <a:pt x="133344" y="2871"/>
                  </a:lnTo>
                  <a:lnTo>
                    <a:pt x="101212" y="16654"/>
                  </a:lnTo>
                  <a:lnTo>
                    <a:pt x="75054" y="41145"/>
                  </a:lnTo>
                  <a:lnTo>
                    <a:pt x="40045" y="96002"/>
                  </a:lnTo>
                  <a:lnTo>
                    <a:pt x="14162" y="150753"/>
                  </a:lnTo>
                  <a:lnTo>
                    <a:pt x="1688" y="200721"/>
                  </a:lnTo>
                  <a:lnTo>
                    <a:pt x="0" y="263768"/>
                  </a:lnTo>
                  <a:lnTo>
                    <a:pt x="10585" y="321888"/>
                  </a:lnTo>
                  <a:lnTo>
                    <a:pt x="32346" y="378950"/>
                  </a:lnTo>
                  <a:lnTo>
                    <a:pt x="53479" y="407155"/>
                  </a:lnTo>
                  <a:lnTo>
                    <a:pt x="81448" y="429160"/>
                  </a:lnTo>
                  <a:lnTo>
                    <a:pt x="101659" y="439274"/>
                  </a:lnTo>
                  <a:lnTo>
                    <a:pt x="143946" y="445956"/>
                  </a:lnTo>
                  <a:lnTo>
                    <a:pt x="170380" y="441280"/>
                  </a:lnTo>
                  <a:lnTo>
                    <a:pt x="225587" y="413858"/>
                  </a:lnTo>
                  <a:lnTo>
                    <a:pt x="258909" y="3961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716145" y="3327005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15945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695088" y="3455542"/>
              <a:ext cx="157928" cy="8334"/>
            </a:xfrm>
            <a:custGeom>
              <a:avLst/>
              <a:gdLst/>
              <a:ahLst/>
              <a:cxnLst/>
              <a:rect l="0" t="0" r="0" b="0"/>
              <a:pathLst>
                <a:path w="157928" h="8334">
                  <a:moveTo>
                    <a:pt x="157927" y="8333"/>
                  </a:moveTo>
                  <a:lnTo>
                    <a:pt x="120449" y="0"/>
                  </a:lnTo>
                  <a:lnTo>
                    <a:pt x="82482" y="1575"/>
                  </a:lnTo>
                  <a:lnTo>
                    <a:pt x="27731" y="6998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777613" y="2864188"/>
            <a:ext cx="3606484" cy="1188616"/>
            <a:chOff x="777613" y="2864188"/>
            <a:chExt cx="3606484" cy="1188616"/>
          </a:xfrm>
        </p:grpSpPr>
        <p:sp>
          <p:nvSpPr>
            <p:cNvPr id="43" name="Freeform 42"/>
            <p:cNvSpPr/>
            <p:nvPr/>
          </p:nvSpPr>
          <p:spPr>
            <a:xfrm>
              <a:off x="2221513" y="3120898"/>
              <a:ext cx="246625" cy="416678"/>
            </a:xfrm>
            <a:custGeom>
              <a:avLst/>
              <a:gdLst/>
              <a:ahLst/>
              <a:cxnLst/>
              <a:rect l="0" t="0" r="0" b="0"/>
              <a:pathLst>
                <a:path w="246625" h="416678">
                  <a:moveTo>
                    <a:pt x="0" y="6065"/>
                  </a:moveTo>
                  <a:lnTo>
                    <a:pt x="48930" y="6065"/>
                  </a:lnTo>
                  <a:lnTo>
                    <a:pt x="96776" y="6065"/>
                  </a:lnTo>
                  <a:lnTo>
                    <a:pt x="159756" y="6065"/>
                  </a:lnTo>
                  <a:lnTo>
                    <a:pt x="216087" y="0"/>
                  </a:lnTo>
                  <a:lnTo>
                    <a:pt x="239928" y="2590"/>
                  </a:lnTo>
                  <a:lnTo>
                    <a:pt x="245349" y="7258"/>
                  </a:lnTo>
                  <a:lnTo>
                    <a:pt x="246624" y="13879"/>
                  </a:lnTo>
                  <a:lnTo>
                    <a:pt x="241802" y="30595"/>
                  </a:lnTo>
                  <a:lnTo>
                    <a:pt x="207519" y="91401"/>
                  </a:lnTo>
                  <a:lnTo>
                    <a:pt x="176258" y="148310"/>
                  </a:lnTo>
                  <a:lnTo>
                    <a:pt x="146072" y="205428"/>
                  </a:lnTo>
                  <a:lnTo>
                    <a:pt x="123509" y="258660"/>
                  </a:lnTo>
                  <a:lnTo>
                    <a:pt x="87098" y="313579"/>
                  </a:lnTo>
                  <a:lnTo>
                    <a:pt x="55089" y="374755"/>
                  </a:lnTo>
                  <a:lnTo>
                    <a:pt x="31585" y="4166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537405" y="3126963"/>
              <a:ext cx="248258" cy="446119"/>
            </a:xfrm>
            <a:custGeom>
              <a:avLst/>
              <a:gdLst/>
              <a:ahLst/>
              <a:cxnLst/>
              <a:rect l="0" t="0" r="0" b="0"/>
              <a:pathLst>
                <a:path w="248258" h="446119">
                  <a:moveTo>
                    <a:pt x="178947" y="0"/>
                  </a:moveTo>
                  <a:lnTo>
                    <a:pt x="130016" y="0"/>
                  </a:lnTo>
                  <a:lnTo>
                    <a:pt x="70886" y="0"/>
                  </a:lnTo>
                  <a:lnTo>
                    <a:pt x="33845" y="5589"/>
                  </a:lnTo>
                  <a:lnTo>
                    <a:pt x="6232" y="20244"/>
                  </a:lnTo>
                  <a:lnTo>
                    <a:pt x="1803" y="27534"/>
                  </a:lnTo>
                  <a:lnTo>
                    <a:pt x="0" y="44993"/>
                  </a:lnTo>
                  <a:lnTo>
                    <a:pt x="8376" y="100438"/>
                  </a:lnTo>
                  <a:lnTo>
                    <a:pt x="18175" y="157664"/>
                  </a:lnTo>
                  <a:lnTo>
                    <a:pt x="17057" y="196844"/>
                  </a:lnTo>
                  <a:lnTo>
                    <a:pt x="14579" y="212659"/>
                  </a:lnTo>
                  <a:lnTo>
                    <a:pt x="15556" y="211963"/>
                  </a:lnTo>
                  <a:lnTo>
                    <a:pt x="20931" y="203000"/>
                  </a:lnTo>
                  <a:lnTo>
                    <a:pt x="50008" y="171431"/>
                  </a:lnTo>
                  <a:lnTo>
                    <a:pt x="76012" y="156340"/>
                  </a:lnTo>
                  <a:lnTo>
                    <a:pt x="138067" y="148576"/>
                  </a:lnTo>
                  <a:lnTo>
                    <a:pt x="164287" y="150262"/>
                  </a:lnTo>
                  <a:lnTo>
                    <a:pt x="187639" y="158810"/>
                  </a:lnTo>
                  <a:lnTo>
                    <a:pt x="214928" y="182366"/>
                  </a:lnTo>
                  <a:lnTo>
                    <a:pt x="237831" y="217161"/>
                  </a:lnTo>
                  <a:lnTo>
                    <a:pt x="248257" y="262696"/>
                  </a:lnTo>
                  <a:lnTo>
                    <a:pt x="245757" y="313233"/>
                  </a:lnTo>
                  <a:lnTo>
                    <a:pt x="232018" y="354073"/>
                  </a:lnTo>
                  <a:lnTo>
                    <a:pt x="205245" y="398144"/>
                  </a:lnTo>
                  <a:lnTo>
                    <a:pt x="177380" y="421866"/>
                  </a:lnTo>
                  <a:lnTo>
                    <a:pt x="126098" y="444878"/>
                  </a:lnTo>
                  <a:lnTo>
                    <a:pt x="102036" y="446118"/>
                  </a:lnTo>
                  <a:lnTo>
                    <a:pt x="76914" y="441600"/>
                  </a:lnTo>
                  <a:lnTo>
                    <a:pt x="44210" y="425903"/>
                  </a:lnTo>
                  <a:lnTo>
                    <a:pt x="10491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905865" y="34849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031384" y="3099598"/>
              <a:ext cx="250147" cy="426102"/>
            </a:xfrm>
            <a:custGeom>
              <a:avLst/>
              <a:gdLst/>
              <a:ahLst/>
              <a:cxnLst/>
              <a:rect l="0" t="0" r="0" b="0"/>
              <a:pathLst>
                <a:path w="250147" h="426102">
                  <a:moveTo>
                    <a:pt x="21880" y="69479"/>
                  </a:moveTo>
                  <a:lnTo>
                    <a:pt x="5112" y="75069"/>
                  </a:lnTo>
                  <a:lnTo>
                    <a:pt x="1343" y="73206"/>
                  </a:lnTo>
                  <a:lnTo>
                    <a:pt x="0" y="68454"/>
                  </a:lnTo>
                  <a:lnTo>
                    <a:pt x="274" y="61777"/>
                  </a:lnTo>
                  <a:lnTo>
                    <a:pt x="11839" y="35611"/>
                  </a:lnTo>
                  <a:lnTo>
                    <a:pt x="41261" y="11222"/>
                  </a:lnTo>
                  <a:lnTo>
                    <a:pt x="66369" y="2643"/>
                  </a:lnTo>
                  <a:lnTo>
                    <a:pt x="93126" y="0"/>
                  </a:lnTo>
                  <a:lnTo>
                    <a:pt x="133327" y="6259"/>
                  </a:lnTo>
                  <a:lnTo>
                    <a:pt x="156810" y="16425"/>
                  </a:lnTo>
                  <a:lnTo>
                    <a:pt x="172706" y="31862"/>
                  </a:lnTo>
                  <a:lnTo>
                    <a:pt x="178582" y="40891"/>
                  </a:lnTo>
                  <a:lnTo>
                    <a:pt x="181992" y="63403"/>
                  </a:lnTo>
                  <a:lnTo>
                    <a:pt x="178439" y="87835"/>
                  </a:lnTo>
                  <a:lnTo>
                    <a:pt x="153974" y="135236"/>
                  </a:lnTo>
                  <a:lnTo>
                    <a:pt x="135570" y="158366"/>
                  </a:lnTo>
                  <a:lnTo>
                    <a:pt x="105479" y="177965"/>
                  </a:lnTo>
                  <a:lnTo>
                    <a:pt x="84771" y="187105"/>
                  </a:lnTo>
                  <a:lnTo>
                    <a:pt x="80185" y="187671"/>
                  </a:lnTo>
                  <a:lnTo>
                    <a:pt x="79467" y="185708"/>
                  </a:lnTo>
                  <a:lnTo>
                    <a:pt x="81329" y="182060"/>
                  </a:lnTo>
                  <a:lnTo>
                    <a:pt x="98994" y="178007"/>
                  </a:lnTo>
                  <a:lnTo>
                    <a:pt x="125173" y="178545"/>
                  </a:lnTo>
                  <a:lnTo>
                    <a:pt x="152406" y="186583"/>
                  </a:lnTo>
                  <a:lnTo>
                    <a:pt x="199611" y="219213"/>
                  </a:lnTo>
                  <a:lnTo>
                    <a:pt x="229739" y="249156"/>
                  </a:lnTo>
                  <a:lnTo>
                    <a:pt x="242163" y="269828"/>
                  </a:lnTo>
                  <a:lnTo>
                    <a:pt x="250146" y="312376"/>
                  </a:lnTo>
                  <a:lnTo>
                    <a:pt x="246922" y="356438"/>
                  </a:lnTo>
                  <a:lnTo>
                    <a:pt x="238492" y="378730"/>
                  </a:lnTo>
                  <a:lnTo>
                    <a:pt x="225776" y="396437"/>
                  </a:lnTo>
                  <a:lnTo>
                    <a:pt x="208427" y="412106"/>
                  </a:lnTo>
                  <a:lnTo>
                    <a:pt x="185898" y="420629"/>
                  </a:lnTo>
                  <a:lnTo>
                    <a:pt x="133307" y="426101"/>
                  </a:lnTo>
                  <a:lnTo>
                    <a:pt x="97400" y="421460"/>
                  </a:lnTo>
                  <a:lnTo>
                    <a:pt x="46296" y="397731"/>
                  </a:lnTo>
                  <a:lnTo>
                    <a:pt x="21880" y="3853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566014" y="3356621"/>
              <a:ext cx="129489" cy="145030"/>
            </a:xfrm>
            <a:custGeom>
              <a:avLst/>
              <a:gdLst/>
              <a:ahLst/>
              <a:cxnLst/>
              <a:rect l="0" t="0" r="0" b="0"/>
              <a:pathLst>
                <a:path w="129489" h="145030">
                  <a:moveTo>
                    <a:pt x="97903" y="33555"/>
                  </a:moveTo>
                  <a:lnTo>
                    <a:pt x="92313" y="16787"/>
                  </a:lnTo>
                  <a:lnTo>
                    <a:pt x="80211" y="5435"/>
                  </a:lnTo>
                  <a:lnTo>
                    <a:pt x="72070" y="770"/>
                  </a:lnTo>
                  <a:lnTo>
                    <a:pt x="63134" y="0"/>
                  </a:lnTo>
                  <a:lnTo>
                    <a:pt x="43845" y="5383"/>
                  </a:lnTo>
                  <a:lnTo>
                    <a:pt x="18845" y="21568"/>
                  </a:lnTo>
                  <a:lnTo>
                    <a:pt x="7004" y="37586"/>
                  </a:lnTo>
                  <a:lnTo>
                    <a:pt x="2208" y="46771"/>
                  </a:lnTo>
                  <a:lnTo>
                    <a:pt x="0" y="66335"/>
                  </a:lnTo>
                  <a:lnTo>
                    <a:pt x="4088" y="86728"/>
                  </a:lnTo>
                  <a:lnTo>
                    <a:pt x="13703" y="107490"/>
                  </a:lnTo>
                  <a:lnTo>
                    <a:pt x="37860" y="133321"/>
                  </a:lnTo>
                  <a:lnTo>
                    <a:pt x="60299" y="142236"/>
                  </a:lnTo>
                  <a:lnTo>
                    <a:pt x="84699" y="145029"/>
                  </a:lnTo>
                  <a:lnTo>
                    <a:pt x="129488" y="138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758673" y="3376472"/>
              <a:ext cx="287559" cy="129518"/>
            </a:xfrm>
            <a:custGeom>
              <a:avLst/>
              <a:gdLst/>
              <a:ahLst/>
              <a:cxnLst/>
              <a:rect l="0" t="0" r="0" b="0"/>
              <a:pathLst>
                <a:path w="287559" h="129518">
                  <a:moveTo>
                    <a:pt x="0" y="55818"/>
                  </a:moveTo>
                  <a:lnTo>
                    <a:pt x="3120" y="98510"/>
                  </a:lnTo>
                  <a:lnTo>
                    <a:pt x="5589" y="108845"/>
                  </a:lnTo>
                  <a:lnTo>
                    <a:pt x="7236" y="111057"/>
                  </a:lnTo>
                  <a:lnTo>
                    <a:pt x="19815" y="57644"/>
                  </a:lnTo>
                  <a:lnTo>
                    <a:pt x="43255" y="17184"/>
                  </a:lnTo>
                  <a:lnTo>
                    <a:pt x="49894" y="9005"/>
                  </a:lnTo>
                  <a:lnTo>
                    <a:pt x="57829" y="5892"/>
                  </a:lnTo>
                  <a:lnTo>
                    <a:pt x="66629" y="6156"/>
                  </a:lnTo>
                  <a:lnTo>
                    <a:pt x="84595" y="12689"/>
                  </a:lnTo>
                  <a:lnTo>
                    <a:pt x="100379" y="23391"/>
                  </a:lnTo>
                  <a:lnTo>
                    <a:pt x="112073" y="39066"/>
                  </a:lnTo>
                  <a:lnTo>
                    <a:pt x="129113" y="77726"/>
                  </a:lnTo>
                  <a:lnTo>
                    <a:pt x="131699" y="79782"/>
                  </a:lnTo>
                  <a:lnTo>
                    <a:pt x="133423" y="76473"/>
                  </a:lnTo>
                  <a:lnTo>
                    <a:pt x="141779" y="43130"/>
                  </a:lnTo>
                  <a:lnTo>
                    <a:pt x="154260" y="26392"/>
                  </a:lnTo>
                  <a:lnTo>
                    <a:pt x="171505" y="12324"/>
                  </a:lnTo>
                  <a:lnTo>
                    <a:pt x="190868" y="2172"/>
                  </a:lnTo>
                  <a:lnTo>
                    <a:pt x="211173" y="0"/>
                  </a:lnTo>
                  <a:lnTo>
                    <a:pt x="230725" y="4104"/>
                  </a:lnTo>
                  <a:lnTo>
                    <a:pt x="247214" y="13726"/>
                  </a:lnTo>
                  <a:lnTo>
                    <a:pt x="269651" y="37887"/>
                  </a:lnTo>
                  <a:lnTo>
                    <a:pt x="285527" y="67272"/>
                  </a:lnTo>
                  <a:lnTo>
                    <a:pt x="287558" y="87815"/>
                  </a:lnTo>
                  <a:lnTo>
                    <a:pt x="284270" y="1295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77613" y="2864188"/>
              <a:ext cx="3606484" cy="1188616"/>
            </a:xfrm>
            <a:custGeom>
              <a:avLst/>
              <a:gdLst/>
              <a:ahLst/>
              <a:cxnLst/>
              <a:rect l="0" t="0" r="0" b="0"/>
              <a:pathLst>
                <a:path w="3606484" h="1188616">
                  <a:moveTo>
                    <a:pt x="1338614" y="83791"/>
                  </a:moveTo>
                  <a:lnTo>
                    <a:pt x="1283570" y="65833"/>
                  </a:lnTo>
                  <a:lnTo>
                    <a:pt x="1229042" y="55244"/>
                  </a:lnTo>
                  <a:lnTo>
                    <a:pt x="1173471" y="47216"/>
                  </a:lnTo>
                  <a:lnTo>
                    <a:pt x="1122787" y="43318"/>
                  </a:lnTo>
                  <a:lnTo>
                    <a:pt x="1074494" y="36574"/>
                  </a:lnTo>
                  <a:lnTo>
                    <a:pt x="1013782" y="32756"/>
                  </a:lnTo>
                  <a:lnTo>
                    <a:pt x="967687" y="31863"/>
                  </a:lnTo>
                  <a:lnTo>
                    <a:pt x="905056" y="31360"/>
                  </a:lnTo>
                  <a:lnTo>
                    <a:pt x="841972" y="31190"/>
                  </a:lnTo>
                  <a:lnTo>
                    <a:pt x="787479" y="36750"/>
                  </a:lnTo>
                  <a:lnTo>
                    <a:pt x="738058" y="40217"/>
                  </a:lnTo>
                  <a:lnTo>
                    <a:pt x="677011" y="41244"/>
                  </a:lnTo>
                  <a:lnTo>
                    <a:pt x="615472" y="49997"/>
                  </a:lnTo>
                  <a:lnTo>
                    <a:pt x="559469" y="59871"/>
                  </a:lnTo>
                  <a:lnTo>
                    <a:pt x="497716" y="70762"/>
                  </a:lnTo>
                  <a:lnTo>
                    <a:pt x="438285" y="87433"/>
                  </a:lnTo>
                  <a:lnTo>
                    <a:pt x="381196" y="104865"/>
                  </a:lnTo>
                  <a:lnTo>
                    <a:pt x="327968" y="123568"/>
                  </a:lnTo>
                  <a:lnTo>
                    <a:pt x="264716" y="153005"/>
                  </a:lnTo>
                  <a:lnTo>
                    <a:pt x="234294" y="165390"/>
                  </a:lnTo>
                  <a:lnTo>
                    <a:pt x="178335" y="204669"/>
                  </a:lnTo>
                  <a:lnTo>
                    <a:pt x="132959" y="242719"/>
                  </a:lnTo>
                  <a:lnTo>
                    <a:pt x="79004" y="300822"/>
                  </a:lnTo>
                  <a:lnTo>
                    <a:pt x="22564" y="363749"/>
                  </a:lnTo>
                  <a:lnTo>
                    <a:pt x="68" y="414912"/>
                  </a:lnTo>
                  <a:lnTo>
                    <a:pt x="0" y="470079"/>
                  </a:lnTo>
                  <a:lnTo>
                    <a:pt x="4320" y="522916"/>
                  </a:lnTo>
                  <a:lnTo>
                    <a:pt x="10939" y="544510"/>
                  </a:lnTo>
                  <a:lnTo>
                    <a:pt x="37373" y="580556"/>
                  </a:lnTo>
                  <a:lnTo>
                    <a:pt x="92377" y="637788"/>
                  </a:lnTo>
                  <a:lnTo>
                    <a:pt x="153814" y="684773"/>
                  </a:lnTo>
                  <a:lnTo>
                    <a:pt x="202995" y="712635"/>
                  </a:lnTo>
                  <a:lnTo>
                    <a:pt x="260836" y="743011"/>
                  </a:lnTo>
                  <a:lnTo>
                    <a:pt x="309567" y="764306"/>
                  </a:lnTo>
                  <a:lnTo>
                    <a:pt x="359888" y="781954"/>
                  </a:lnTo>
                  <a:lnTo>
                    <a:pt x="421305" y="802746"/>
                  </a:lnTo>
                  <a:lnTo>
                    <a:pt x="475102" y="820721"/>
                  </a:lnTo>
                  <a:lnTo>
                    <a:pt x="535133" y="845560"/>
                  </a:lnTo>
                  <a:lnTo>
                    <a:pt x="596244" y="865975"/>
                  </a:lnTo>
                  <a:lnTo>
                    <a:pt x="651077" y="880361"/>
                  </a:lnTo>
                  <a:lnTo>
                    <a:pt x="703849" y="894468"/>
                  </a:lnTo>
                  <a:lnTo>
                    <a:pt x="754004" y="908520"/>
                  </a:lnTo>
                  <a:lnTo>
                    <a:pt x="811847" y="919051"/>
                  </a:lnTo>
                  <a:lnTo>
                    <a:pt x="857271" y="926070"/>
                  </a:lnTo>
                  <a:lnTo>
                    <a:pt x="916404" y="936599"/>
                  </a:lnTo>
                  <a:lnTo>
                    <a:pt x="973415" y="945048"/>
                  </a:lnTo>
                  <a:lnTo>
                    <a:pt x="1035455" y="958306"/>
                  </a:lnTo>
                  <a:lnTo>
                    <a:pt x="1096528" y="974120"/>
                  </a:lnTo>
                  <a:lnTo>
                    <a:pt x="1149808" y="980926"/>
                  </a:lnTo>
                  <a:lnTo>
                    <a:pt x="1212149" y="996552"/>
                  </a:lnTo>
                  <a:lnTo>
                    <a:pt x="1265584" y="1007236"/>
                  </a:lnTo>
                  <a:lnTo>
                    <a:pt x="1321199" y="1015283"/>
                  </a:lnTo>
                  <a:lnTo>
                    <a:pt x="1377245" y="1028137"/>
                  </a:lnTo>
                  <a:lnTo>
                    <a:pt x="1433376" y="1038822"/>
                  </a:lnTo>
                  <a:lnTo>
                    <a:pt x="1489524" y="1046869"/>
                  </a:lnTo>
                  <a:lnTo>
                    <a:pt x="1545675" y="1059723"/>
                  </a:lnTo>
                  <a:lnTo>
                    <a:pt x="1601827" y="1070407"/>
                  </a:lnTo>
                  <a:lnTo>
                    <a:pt x="1657979" y="1078454"/>
                  </a:lnTo>
                  <a:lnTo>
                    <a:pt x="1714131" y="1090139"/>
                  </a:lnTo>
                  <a:lnTo>
                    <a:pt x="1767163" y="1096780"/>
                  </a:lnTo>
                  <a:lnTo>
                    <a:pt x="1817370" y="1103420"/>
                  </a:lnTo>
                  <a:lnTo>
                    <a:pt x="1872348" y="1111968"/>
                  </a:lnTo>
                  <a:lnTo>
                    <a:pt x="1928267" y="1117989"/>
                  </a:lnTo>
                  <a:lnTo>
                    <a:pt x="1984374" y="1124508"/>
                  </a:lnTo>
                  <a:lnTo>
                    <a:pt x="2040517" y="1133031"/>
                  </a:lnTo>
                  <a:lnTo>
                    <a:pt x="2096667" y="1135927"/>
                  </a:lnTo>
                  <a:lnTo>
                    <a:pt x="2152819" y="1136500"/>
                  </a:lnTo>
                  <a:lnTo>
                    <a:pt x="2212480" y="1143849"/>
                  </a:lnTo>
                  <a:lnTo>
                    <a:pt x="2253814" y="1145693"/>
                  </a:lnTo>
                  <a:lnTo>
                    <a:pt x="2299481" y="1146514"/>
                  </a:lnTo>
                  <a:lnTo>
                    <a:pt x="2358751" y="1150095"/>
                  </a:lnTo>
                  <a:lnTo>
                    <a:pt x="2415808" y="1156196"/>
                  </a:lnTo>
                  <a:lnTo>
                    <a:pt x="2474847" y="1162842"/>
                  </a:lnTo>
                  <a:lnTo>
                    <a:pt x="2527434" y="1166631"/>
                  </a:lnTo>
                  <a:lnTo>
                    <a:pt x="2590635" y="1169081"/>
                  </a:lnTo>
                  <a:lnTo>
                    <a:pt x="2632453" y="1173675"/>
                  </a:lnTo>
                  <a:lnTo>
                    <a:pt x="2678335" y="1176497"/>
                  </a:lnTo>
                  <a:lnTo>
                    <a:pt x="2726023" y="1177751"/>
                  </a:lnTo>
                  <a:lnTo>
                    <a:pt x="2774513" y="1178309"/>
                  </a:lnTo>
                  <a:lnTo>
                    <a:pt x="2823361" y="1181676"/>
                  </a:lnTo>
                  <a:lnTo>
                    <a:pt x="2872367" y="1185902"/>
                  </a:lnTo>
                  <a:lnTo>
                    <a:pt x="2921444" y="1187780"/>
                  </a:lnTo>
                  <a:lnTo>
                    <a:pt x="2967432" y="1188615"/>
                  </a:lnTo>
                  <a:lnTo>
                    <a:pt x="3023426" y="1185966"/>
                  </a:lnTo>
                  <a:lnTo>
                    <a:pt x="3071602" y="1180891"/>
                  </a:lnTo>
                  <a:lnTo>
                    <a:pt x="3133996" y="1173588"/>
                  </a:lnTo>
                  <a:lnTo>
                    <a:pt x="3194587" y="1168115"/>
                  </a:lnTo>
                  <a:lnTo>
                    <a:pt x="3249016" y="1156983"/>
                  </a:lnTo>
                  <a:lnTo>
                    <a:pt x="3298321" y="1146957"/>
                  </a:lnTo>
                  <a:lnTo>
                    <a:pt x="3361794" y="1127500"/>
                  </a:lnTo>
                  <a:lnTo>
                    <a:pt x="3419392" y="1095061"/>
                  </a:lnTo>
                  <a:lnTo>
                    <a:pt x="3478712" y="1065365"/>
                  </a:lnTo>
                  <a:lnTo>
                    <a:pt x="3539041" y="1008849"/>
                  </a:lnTo>
                  <a:lnTo>
                    <a:pt x="3577209" y="951876"/>
                  </a:lnTo>
                  <a:lnTo>
                    <a:pt x="3597254" y="897546"/>
                  </a:lnTo>
                  <a:lnTo>
                    <a:pt x="3606483" y="854578"/>
                  </a:lnTo>
                  <a:lnTo>
                    <a:pt x="3600307" y="791369"/>
                  </a:lnTo>
                  <a:lnTo>
                    <a:pt x="3582232" y="727888"/>
                  </a:lnTo>
                  <a:lnTo>
                    <a:pt x="3557301" y="668598"/>
                  </a:lnTo>
                  <a:lnTo>
                    <a:pt x="3536779" y="624997"/>
                  </a:lnTo>
                  <a:lnTo>
                    <a:pt x="3489804" y="562795"/>
                  </a:lnTo>
                  <a:lnTo>
                    <a:pt x="3432391" y="504814"/>
                  </a:lnTo>
                  <a:lnTo>
                    <a:pt x="3370492" y="451199"/>
                  </a:lnTo>
                  <a:lnTo>
                    <a:pt x="3307433" y="396257"/>
                  </a:lnTo>
                  <a:lnTo>
                    <a:pt x="3249210" y="352146"/>
                  </a:lnTo>
                  <a:lnTo>
                    <a:pt x="3195899" y="322760"/>
                  </a:lnTo>
                  <a:lnTo>
                    <a:pt x="3133961" y="287384"/>
                  </a:lnTo>
                  <a:lnTo>
                    <a:pt x="3079027" y="259274"/>
                  </a:lnTo>
                  <a:lnTo>
                    <a:pt x="3019995" y="231192"/>
                  </a:lnTo>
                  <a:lnTo>
                    <a:pt x="2957946" y="203114"/>
                  </a:lnTo>
                  <a:lnTo>
                    <a:pt x="2899459" y="176208"/>
                  </a:lnTo>
                  <a:lnTo>
                    <a:pt x="2849907" y="161216"/>
                  </a:lnTo>
                  <a:lnTo>
                    <a:pt x="2798181" y="143647"/>
                  </a:lnTo>
                  <a:lnTo>
                    <a:pt x="2745810" y="129342"/>
                  </a:lnTo>
                  <a:lnTo>
                    <a:pt x="2693248" y="111975"/>
                  </a:lnTo>
                  <a:lnTo>
                    <a:pt x="2640629" y="98901"/>
                  </a:lnTo>
                  <a:lnTo>
                    <a:pt x="2586823" y="87618"/>
                  </a:lnTo>
                  <a:lnTo>
                    <a:pt x="2528117" y="76866"/>
                  </a:lnTo>
                  <a:lnTo>
                    <a:pt x="2471988" y="66271"/>
                  </a:lnTo>
                  <a:lnTo>
                    <a:pt x="2412594" y="56893"/>
                  </a:lnTo>
                  <a:lnTo>
                    <a:pt x="2356261" y="52425"/>
                  </a:lnTo>
                  <a:lnTo>
                    <a:pt x="2296806" y="45381"/>
                  </a:lnTo>
                  <a:lnTo>
                    <a:pt x="2240455" y="41605"/>
                  </a:lnTo>
                  <a:lnTo>
                    <a:pt x="2179825" y="34766"/>
                  </a:lnTo>
                  <a:lnTo>
                    <a:pt x="2117406" y="32220"/>
                  </a:lnTo>
                  <a:lnTo>
                    <a:pt x="2054459" y="31466"/>
                  </a:lnTo>
                  <a:lnTo>
                    <a:pt x="1991354" y="31243"/>
                  </a:lnTo>
                  <a:lnTo>
                    <a:pt x="1928202" y="30006"/>
                  </a:lnTo>
                  <a:lnTo>
                    <a:pt x="1866207" y="23921"/>
                  </a:lnTo>
                  <a:lnTo>
                    <a:pt x="1807934" y="21598"/>
                  </a:lnTo>
                  <a:lnTo>
                    <a:pt x="1763230" y="21055"/>
                  </a:lnTo>
                  <a:lnTo>
                    <a:pt x="1703203" y="20749"/>
                  </a:lnTo>
                  <a:lnTo>
                    <a:pt x="1642783" y="15069"/>
                  </a:lnTo>
                  <a:lnTo>
                    <a:pt x="1580427" y="11566"/>
                  </a:lnTo>
                  <a:lnTo>
                    <a:pt x="1523086" y="10528"/>
                  </a:lnTo>
                  <a:lnTo>
                    <a:pt x="1463463" y="10221"/>
                  </a:lnTo>
                  <a:lnTo>
                    <a:pt x="1406932" y="4540"/>
                  </a:lnTo>
                  <a:lnTo>
                    <a:pt x="1347548" y="1038"/>
                  </a:lnTo>
                  <a:lnTo>
                    <a:pt x="1291089" y="0"/>
                  </a:lnTo>
                  <a:lnTo>
                    <a:pt x="1231726" y="5282"/>
                  </a:lnTo>
                  <a:lnTo>
                    <a:pt x="1169683" y="8666"/>
                  </a:lnTo>
                  <a:lnTo>
                    <a:pt x="1112436" y="9669"/>
                  </a:lnTo>
                  <a:lnTo>
                    <a:pt x="1058429" y="9966"/>
                  </a:lnTo>
                  <a:lnTo>
                    <a:pt x="1001703" y="100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6464497" y="1166913"/>
            <a:ext cx="1189722" cy="549233"/>
            <a:chOff x="6464497" y="1166913"/>
            <a:chExt cx="1189722" cy="549233"/>
          </a:xfrm>
        </p:grpSpPr>
        <p:sp>
          <p:nvSpPr>
            <p:cNvPr id="51" name="Freeform 50"/>
            <p:cNvSpPr/>
            <p:nvPr/>
          </p:nvSpPr>
          <p:spPr>
            <a:xfrm>
              <a:off x="6528934" y="1431875"/>
              <a:ext cx="19792" cy="284271"/>
            </a:xfrm>
            <a:custGeom>
              <a:avLst/>
              <a:gdLst/>
              <a:ahLst/>
              <a:cxnLst/>
              <a:rect l="0" t="0" r="0" b="0"/>
              <a:pathLst>
                <a:path w="19792" h="284271">
                  <a:moveTo>
                    <a:pt x="19791" y="0"/>
                  </a:moveTo>
                  <a:lnTo>
                    <a:pt x="3003" y="63450"/>
                  </a:lnTo>
                  <a:lnTo>
                    <a:pt x="0" y="110957"/>
                  </a:lnTo>
                  <a:lnTo>
                    <a:pt x="279" y="162078"/>
                  </a:lnTo>
                  <a:lnTo>
                    <a:pt x="6081" y="213100"/>
                  </a:lnTo>
                  <a:lnTo>
                    <a:pt x="8635" y="263496"/>
                  </a:lnTo>
                  <a:lnTo>
                    <a:pt x="9263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727710" y="1442404"/>
              <a:ext cx="10529" cy="263213"/>
            </a:xfrm>
            <a:custGeom>
              <a:avLst/>
              <a:gdLst/>
              <a:ahLst/>
              <a:cxnLst/>
              <a:rect l="0" t="0" r="0" b="0"/>
              <a:pathLst>
                <a:path w="10529" h="263213">
                  <a:moveTo>
                    <a:pt x="10528" y="0"/>
                  </a:moveTo>
                  <a:lnTo>
                    <a:pt x="10528" y="48930"/>
                  </a:lnTo>
                  <a:lnTo>
                    <a:pt x="10528" y="96776"/>
                  </a:lnTo>
                  <a:lnTo>
                    <a:pt x="10528" y="159756"/>
                  </a:lnTo>
                  <a:lnTo>
                    <a:pt x="3293" y="216087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464497" y="1343835"/>
              <a:ext cx="410613" cy="125975"/>
            </a:xfrm>
            <a:custGeom>
              <a:avLst/>
              <a:gdLst/>
              <a:ahLst/>
              <a:cxnLst/>
              <a:rect l="0" t="0" r="0" b="0"/>
              <a:pathLst>
                <a:path w="410613" h="125975">
                  <a:moveTo>
                    <a:pt x="0" y="56455"/>
                  </a:moveTo>
                  <a:lnTo>
                    <a:pt x="9575" y="80501"/>
                  </a:lnTo>
                  <a:lnTo>
                    <a:pt x="27534" y="101924"/>
                  </a:lnTo>
                  <a:lnTo>
                    <a:pt x="44993" y="116048"/>
                  </a:lnTo>
                  <a:lnTo>
                    <a:pt x="67570" y="123885"/>
                  </a:lnTo>
                  <a:lnTo>
                    <a:pt x="80142" y="125974"/>
                  </a:lnTo>
                  <a:lnTo>
                    <a:pt x="103469" y="122057"/>
                  </a:lnTo>
                  <a:lnTo>
                    <a:pt x="156519" y="100059"/>
                  </a:lnTo>
                  <a:lnTo>
                    <a:pt x="211524" y="52368"/>
                  </a:lnTo>
                  <a:lnTo>
                    <a:pt x="252872" y="19773"/>
                  </a:lnTo>
                  <a:lnTo>
                    <a:pt x="294836" y="1376"/>
                  </a:lnTo>
                  <a:lnTo>
                    <a:pt x="315872" y="0"/>
                  </a:lnTo>
                  <a:lnTo>
                    <a:pt x="336920" y="4457"/>
                  </a:lnTo>
                  <a:lnTo>
                    <a:pt x="357973" y="14238"/>
                  </a:lnTo>
                  <a:lnTo>
                    <a:pt x="372788" y="29503"/>
                  </a:lnTo>
                  <a:lnTo>
                    <a:pt x="399535" y="85327"/>
                  </a:lnTo>
                  <a:lnTo>
                    <a:pt x="410612" y="1090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001450" y="1505575"/>
              <a:ext cx="189515" cy="199165"/>
            </a:xfrm>
            <a:custGeom>
              <a:avLst/>
              <a:gdLst/>
              <a:ahLst/>
              <a:cxnLst/>
              <a:rect l="0" t="0" r="0" b="0"/>
              <a:pathLst>
                <a:path w="189515" h="199165">
                  <a:moveTo>
                    <a:pt x="0" y="105285"/>
                  </a:moveTo>
                  <a:lnTo>
                    <a:pt x="14655" y="158312"/>
                  </a:lnTo>
                  <a:lnTo>
                    <a:pt x="25859" y="199164"/>
                  </a:lnTo>
                  <a:lnTo>
                    <a:pt x="21921" y="154620"/>
                  </a:lnTo>
                  <a:lnTo>
                    <a:pt x="30803" y="98306"/>
                  </a:lnTo>
                  <a:lnTo>
                    <a:pt x="41376" y="70207"/>
                  </a:lnTo>
                  <a:lnTo>
                    <a:pt x="56995" y="51480"/>
                  </a:lnTo>
                  <a:lnTo>
                    <a:pt x="119316" y="18759"/>
                  </a:lnTo>
                  <a:lnTo>
                    <a:pt x="155846" y="5558"/>
                  </a:lnTo>
                  <a:lnTo>
                    <a:pt x="1895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336187" y="1166913"/>
              <a:ext cx="318032" cy="264963"/>
            </a:xfrm>
            <a:custGeom>
              <a:avLst/>
              <a:gdLst/>
              <a:ahLst/>
              <a:cxnLst/>
              <a:rect l="0" t="0" r="0" b="0"/>
              <a:pathLst>
                <a:path w="318032" h="264963">
                  <a:moveTo>
                    <a:pt x="33761" y="33335"/>
                  </a:moveTo>
                  <a:lnTo>
                    <a:pt x="14633" y="87210"/>
                  </a:lnTo>
                  <a:lnTo>
                    <a:pt x="3423" y="107582"/>
                  </a:lnTo>
                  <a:lnTo>
                    <a:pt x="667" y="109740"/>
                  </a:lnTo>
                  <a:lnTo>
                    <a:pt x="0" y="106498"/>
                  </a:lnTo>
                  <a:lnTo>
                    <a:pt x="7335" y="73264"/>
                  </a:lnTo>
                  <a:lnTo>
                    <a:pt x="28454" y="34073"/>
                  </a:lnTo>
                  <a:lnTo>
                    <a:pt x="41541" y="17676"/>
                  </a:lnTo>
                  <a:lnTo>
                    <a:pt x="67652" y="879"/>
                  </a:lnTo>
                  <a:lnTo>
                    <a:pt x="76242" y="0"/>
                  </a:lnTo>
                  <a:lnTo>
                    <a:pt x="92026" y="5261"/>
                  </a:lnTo>
                  <a:lnTo>
                    <a:pt x="114065" y="26967"/>
                  </a:lnTo>
                  <a:lnTo>
                    <a:pt x="129825" y="55625"/>
                  </a:lnTo>
                  <a:lnTo>
                    <a:pt x="137225" y="106325"/>
                  </a:lnTo>
                  <a:lnTo>
                    <a:pt x="135567" y="165213"/>
                  </a:lnTo>
                  <a:lnTo>
                    <a:pt x="129310" y="187874"/>
                  </a:lnTo>
                  <a:lnTo>
                    <a:pt x="118732" y="205744"/>
                  </a:lnTo>
                  <a:lnTo>
                    <a:pt x="94033" y="228959"/>
                  </a:lnTo>
                  <a:lnTo>
                    <a:pt x="84470" y="231601"/>
                  </a:lnTo>
                  <a:lnTo>
                    <a:pt x="64486" y="228298"/>
                  </a:lnTo>
                  <a:lnTo>
                    <a:pt x="39096" y="213285"/>
                  </a:lnTo>
                  <a:lnTo>
                    <a:pt x="34977" y="205944"/>
                  </a:lnTo>
                  <a:lnTo>
                    <a:pt x="33522" y="188429"/>
                  </a:lnTo>
                  <a:lnTo>
                    <a:pt x="39893" y="172066"/>
                  </a:lnTo>
                  <a:lnTo>
                    <a:pt x="44868" y="164427"/>
                  </a:lnTo>
                  <a:lnTo>
                    <a:pt x="54034" y="159334"/>
                  </a:lnTo>
                  <a:lnTo>
                    <a:pt x="79816" y="153676"/>
                  </a:lnTo>
                  <a:lnTo>
                    <a:pt x="104534" y="157400"/>
                  </a:lnTo>
                  <a:lnTo>
                    <a:pt x="159718" y="185330"/>
                  </a:lnTo>
                  <a:lnTo>
                    <a:pt x="212694" y="219482"/>
                  </a:lnTo>
                  <a:lnTo>
                    <a:pt x="268500" y="251333"/>
                  </a:lnTo>
                  <a:lnTo>
                    <a:pt x="318031" y="2649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716757" y="2045202"/>
            <a:ext cx="1421565" cy="309421"/>
            <a:chOff x="5716757" y="2045202"/>
            <a:chExt cx="1421565" cy="309421"/>
          </a:xfrm>
        </p:grpSpPr>
        <p:sp>
          <p:nvSpPr>
            <p:cNvPr id="57" name="Freeform 56"/>
            <p:cNvSpPr/>
            <p:nvPr/>
          </p:nvSpPr>
          <p:spPr>
            <a:xfrm>
              <a:off x="5716757" y="2053057"/>
              <a:ext cx="263430" cy="301566"/>
            </a:xfrm>
            <a:custGeom>
              <a:avLst/>
              <a:gdLst/>
              <a:ahLst/>
              <a:cxnLst/>
              <a:rect l="0" t="0" r="0" b="0"/>
              <a:pathLst>
                <a:path w="263430" h="301566">
                  <a:moveTo>
                    <a:pt x="94973" y="0"/>
                  </a:moveTo>
                  <a:lnTo>
                    <a:pt x="80319" y="53027"/>
                  </a:lnTo>
                  <a:lnTo>
                    <a:pt x="66776" y="103238"/>
                  </a:lnTo>
                  <a:lnTo>
                    <a:pt x="52835" y="158216"/>
                  </a:lnTo>
                  <a:lnTo>
                    <a:pt x="35309" y="219750"/>
                  </a:lnTo>
                  <a:lnTo>
                    <a:pt x="13085" y="282981"/>
                  </a:lnTo>
                  <a:lnTo>
                    <a:pt x="0" y="301565"/>
                  </a:lnTo>
                  <a:lnTo>
                    <a:pt x="24844" y="241187"/>
                  </a:lnTo>
                  <a:lnTo>
                    <a:pt x="45458" y="177932"/>
                  </a:lnTo>
                  <a:lnTo>
                    <a:pt x="69432" y="115891"/>
                  </a:lnTo>
                  <a:lnTo>
                    <a:pt x="93415" y="54270"/>
                  </a:lnTo>
                  <a:lnTo>
                    <a:pt x="113099" y="21539"/>
                  </a:lnTo>
                  <a:lnTo>
                    <a:pt x="129935" y="6453"/>
                  </a:lnTo>
                  <a:lnTo>
                    <a:pt x="139339" y="792"/>
                  </a:lnTo>
                  <a:lnTo>
                    <a:pt x="146777" y="528"/>
                  </a:lnTo>
                  <a:lnTo>
                    <a:pt x="152906" y="3861"/>
                  </a:lnTo>
                  <a:lnTo>
                    <a:pt x="176737" y="34428"/>
                  </a:lnTo>
                  <a:lnTo>
                    <a:pt x="202804" y="89902"/>
                  </a:lnTo>
                  <a:lnTo>
                    <a:pt x="223551" y="147133"/>
                  </a:lnTo>
                  <a:lnTo>
                    <a:pt x="244244" y="203498"/>
                  </a:lnTo>
                  <a:lnTo>
                    <a:pt x="263429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801202" y="2221513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10528"/>
                  </a:moveTo>
                  <a:lnTo>
                    <a:pt x="73121" y="7409"/>
                  </a:lnTo>
                  <a:lnTo>
                    <a:pt x="11503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180228" y="2137285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10528"/>
                  </a:moveTo>
                  <a:lnTo>
                    <a:pt x="25611" y="14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169699" y="2200455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802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517140" y="2126756"/>
              <a:ext cx="31586" cy="221099"/>
            </a:xfrm>
            <a:custGeom>
              <a:avLst/>
              <a:gdLst/>
              <a:ahLst/>
              <a:cxnLst/>
              <a:rect l="0" t="0" r="0" b="0"/>
              <a:pathLst>
                <a:path w="31586" h="221099">
                  <a:moveTo>
                    <a:pt x="0" y="0"/>
                  </a:moveTo>
                  <a:lnTo>
                    <a:pt x="3120" y="57264"/>
                  </a:lnTo>
                  <a:lnTo>
                    <a:pt x="14654" y="118156"/>
                  </a:lnTo>
                  <a:lnTo>
                    <a:pt x="27027" y="174075"/>
                  </a:lnTo>
                  <a:lnTo>
                    <a:pt x="31585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727710" y="2116227"/>
              <a:ext cx="21058" cy="221100"/>
            </a:xfrm>
            <a:custGeom>
              <a:avLst/>
              <a:gdLst/>
              <a:ahLst/>
              <a:cxnLst/>
              <a:rect l="0" t="0" r="0" b="0"/>
              <a:pathLst>
                <a:path w="21058" h="221100">
                  <a:moveTo>
                    <a:pt x="0" y="0"/>
                  </a:moveTo>
                  <a:lnTo>
                    <a:pt x="9064" y="58617"/>
                  </a:lnTo>
                  <a:lnTo>
                    <a:pt x="11408" y="120027"/>
                  </a:lnTo>
                  <a:lnTo>
                    <a:pt x="18804" y="178431"/>
                  </a:lnTo>
                  <a:lnTo>
                    <a:pt x="21057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453969" y="2045202"/>
              <a:ext cx="368498" cy="92084"/>
            </a:xfrm>
            <a:custGeom>
              <a:avLst/>
              <a:gdLst/>
              <a:ahLst/>
              <a:cxnLst/>
              <a:rect l="0" t="0" r="0" b="0"/>
              <a:pathLst>
                <a:path w="368498" h="92084">
                  <a:moveTo>
                    <a:pt x="0" y="71025"/>
                  </a:moveTo>
                  <a:lnTo>
                    <a:pt x="11178" y="82204"/>
                  </a:lnTo>
                  <a:lnTo>
                    <a:pt x="29144" y="87692"/>
                  </a:lnTo>
                  <a:lnTo>
                    <a:pt x="52727" y="88961"/>
                  </a:lnTo>
                  <a:lnTo>
                    <a:pt x="89972" y="81929"/>
                  </a:lnTo>
                  <a:lnTo>
                    <a:pt x="116866" y="65548"/>
                  </a:lnTo>
                  <a:lnTo>
                    <a:pt x="171432" y="21387"/>
                  </a:lnTo>
                  <a:lnTo>
                    <a:pt x="216747" y="4939"/>
                  </a:lnTo>
                  <a:lnTo>
                    <a:pt x="269588" y="0"/>
                  </a:lnTo>
                  <a:lnTo>
                    <a:pt x="304096" y="7347"/>
                  </a:lnTo>
                  <a:lnTo>
                    <a:pt x="325836" y="17768"/>
                  </a:lnTo>
                  <a:lnTo>
                    <a:pt x="340958" y="33317"/>
                  </a:lnTo>
                  <a:lnTo>
                    <a:pt x="368497" y="92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011979" y="2158342"/>
              <a:ext cx="105286" cy="73700"/>
            </a:xfrm>
            <a:custGeom>
              <a:avLst/>
              <a:gdLst/>
              <a:ahLst/>
              <a:cxnLst/>
              <a:rect l="0" t="0" r="0" b="0"/>
              <a:pathLst>
                <a:path w="105286" h="73700">
                  <a:moveTo>
                    <a:pt x="105285" y="0"/>
                  </a:moveTo>
                  <a:lnTo>
                    <a:pt x="50198" y="4949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033036" y="2116227"/>
              <a:ext cx="105286" cy="147400"/>
            </a:xfrm>
            <a:custGeom>
              <a:avLst/>
              <a:gdLst/>
              <a:ahLst/>
              <a:cxnLst/>
              <a:rect l="0" t="0" r="0" b="0"/>
              <a:pathLst>
                <a:path w="105286" h="147400">
                  <a:moveTo>
                    <a:pt x="0" y="0"/>
                  </a:moveTo>
                  <a:lnTo>
                    <a:pt x="42662" y="55660"/>
                  </a:lnTo>
                  <a:lnTo>
                    <a:pt x="91280" y="117454"/>
                  </a:lnTo>
                  <a:lnTo>
                    <a:pt x="105285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7433119" y="1856213"/>
            <a:ext cx="789639" cy="536975"/>
            <a:chOff x="7433119" y="1856213"/>
            <a:chExt cx="789639" cy="536975"/>
          </a:xfrm>
        </p:grpSpPr>
        <p:sp>
          <p:nvSpPr>
            <p:cNvPr id="67" name="Freeform 66"/>
            <p:cNvSpPr/>
            <p:nvPr/>
          </p:nvSpPr>
          <p:spPr>
            <a:xfrm>
              <a:off x="7433119" y="2042528"/>
              <a:ext cx="52643" cy="347442"/>
            </a:xfrm>
            <a:custGeom>
              <a:avLst/>
              <a:gdLst/>
              <a:ahLst/>
              <a:cxnLst/>
              <a:rect l="0" t="0" r="0" b="0"/>
              <a:pathLst>
                <a:path w="52643" h="347442">
                  <a:moveTo>
                    <a:pt x="52642" y="0"/>
                  </a:moveTo>
                  <a:lnTo>
                    <a:pt x="43578" y="58617"/>
                  </a:lnTo>
                  <a:lnTo>
                    <a:pt x="33998" y="121196"/>
                  </a:lnTo>
                  <a:lnTo>
                    <a:pt x="25411" y="172521"/>
                  </a:lnTo>
                  <a:lnTo>
                    <a:pt x="22347" y="223603"/>
                  </a:lnTo>
                  <a:lnTo>
                    <a:pt x="18192" y="280258"/>
                  </a:lnTo>
                  <a:lnTo>
                    <a:pt x="2868" y="337730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601575" y="2051917"/>
              <a:ext cx="368499" cy="341271"/>
            </a:xfrm>
            <a:custGeom>
              <a:avLst/>
              <a:gdLst/>
              <a:ahLst/>
              <a:cxnLst/>
              <a:rect l="0" t="0" r="0" b="0"/>
              <a:pathLst>
                <a:path w="368499" h="341271">
                  <a:moveTo>
                    <a:pt x="0" y="64310"/>
                  </a:moveTo>
                  <a:lnTo>
                    <a:pt x="29308" y="25937"/>
                  </a:lnTo>
                  <a:lnTo>
                    <a:pt x="60676" y="4718"/>
                  </a:lnTo>
                  <a:lnTo>
                    <a:pt x="89359" y="0"/>
                  </a:lnTo>
                  <a:lnTo>
                    <a:pt x="144253" y="6504"/>
                  </a:lnTo>
                  <a:lnTo>
                    <a:pt x="153491" y="12905"/>
                  </a:lnTo>
                  <a:lnTo>
                    <a:pt x="166874" y="32495"/>
                  </a:lnTo>
                  <a:lnTo>
                    <a:pt x="183828" y="75963"/>
                  </a:lnTo>
                  <a:lnTo>
                    <a:pt x="186658" y="115986"/>
                  </a:lnTo>
                  <a:lnTo>
                    <a:pt x="177727" y="178200"/>
                  </a:lnTo>
                  <a:lnTo>
                    <a:pt x="164699" y="230307"/>
                  </a:lnTo>
                  <a:lnTo>
                    <a:pt x="149689" y="280460"/>
                  </a:lnTo>
                  <a:lnTo>
                    <a:pt x="118701" y="322900"/>
                  </a:lnTo>
                  <a:lnTo>
                    <a:pt x="92492" y="339151"/>
                  </a:lnTo>
                  <a:lnTo>
                    <a:pt x="72693" y="341270"/>
                  </a:lnTo>
                  <a:lnTo>
                    <a:pt x="31386" y="333098"/>
                  </a:lnTo>
                  <a:lnTo>
                    <a:pt x="24433" y="326560"/>
                  </a:lnTo>
                  <a:lnTo>
                    <a:pt x="16708" y="306818"/>
                  </a:lnTo>
                  <a:lnTo>
                    <a:pt x="19514" y="285565"/>
                  </a:lnTo>
                  <a:lnTo>
                    <a:pt x="34248" y="256989"/>
                  </a:lnTo>
                  <a:lnTo>
                    <a:pt x="47977" y="242362"/>
                  </a:lnTo>
                  <a:lnTo>
                    <a:pt x="95528" y="219530"/>
                  </a:lnTo>
                  <a:lnTo>
                    <a:pt x="144259" y="207188"/>
                  </a:lnTo>
                  <a:lnTo>
                    <a:pt x="188892" y="213589"/>
                  </a:lnTo>
                  <a:lnTo>
                    <a:pt x="248139" y="230674"/>
                  </a:lnTo>
                  <a:lnTo>
                    <a:pt x="295818" y="255902"/>
                  </a:lnTo>
                  <a:lnTo>
                    <a:pt x="316308" y="257477"/>
                  </a:lnTo>
                  <a:lnTo>
                    <a:pt x="335943" y="253108"/>
                  </a:lnTo>
                  <a:lnTo>
                    <a:pt x="368498" y="2327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949015" y="1856213"/>
              <a:ext cx="273743" cy="231514"/>
            </a:xfrm>
            <a:custGeom>
              <a:avLst/>
              <a:gdLst/>
              <a:ahLst/>
              <a:cxnLst/>
              <a:rect l="0" t="0" r="0" b="0"/>
              <a:pathLst>
                <a:path w="273743" h="231514">
                  <a:moveTo>
                    <a:pt x="0" y="49445"/>
                  </a:moveTo>
                  <a:lnTo>
                    <a:pt x="5590" y="27088"/>
                  </a:lnTo>
                  <a:lnTo>
                    <a:pt x="10746" y="19332"/>
                  </a:lnTo>
                  <a:lnTo>
                    <a:pt x="25833" y="7595"/>
                  </a:lnTo>
                  <a:lnTo>
                    <a:pt x="59647" y="0"/>
                  </a:lnTo>
                  <a:lnTo>
                    <a:pt x="79543" y="4463"/>
                  </a:lnTo>
                  <a:lnTo>
                    <a:pt x="111379" y="26391"/>
                  </a:lnTo>
                  <a:lnTo>
                    <a:pt x="133087" y="46383"/>
                  </a:lnTo>
                  <a:lnTo>
                    <a:pt x="141039" y="69531"/>
                  </a:lnTo>
                  <a:lnTo>
                    <a:pt x="143403" y="96976"/>
                  </a:lnTo>
                  <a:lnTo>
                    <a:pt x="132373" y="154056"/>
                  </a:lnTo>
                  <a:lnTo>
                    <a:pt x="117959" y="195541"/>
                  </a:lnTo>
                  <a:lnTo>
                    <a:pt x="106628" y="212252"/>
                  </a:lnTo>
                  <a:lnTo>
                    <a:pt x="90675" y="224359"/>
                  </a:lnTo>
                  <a:lnTo>
                    <a:pt x="81508" y="229225"/>
                  </a:lnTo>
                  <a:lnTo>
                    <a:pt x="58842" y="231513"/>
                  </a:lnTo>
                  <a:lnTo>
                    <a:pt x="46248" y="230485"/>
                  </a:lnTo>
                  <a:lnTo>
                    <a:pt x="36681" y="226290"/>
                  </a:lnTo>
                  <a:lnTo>
                    <a:pt x="22932" y="212271"/>
                  </a:lnTo>
                  <a:lnTo>
                    <a:pt x="21138" y="204789"/>
                  </a:lnTo>
                  <a:lnTo>
                    <a:pt x="22280" y="197461"/>
                  </a:lnTo>
                  <a:lnTo>
                    <a:pt x="29790" y="183080"/>
                  </a:lnTo>
                  <a:lnTo>
                    <a:pt x="40926" y="168889"/>
                  </a:lnTo>
                  <a:lnTo>
                    <a:pt x="59913" y="161023"/>
                  </a:lnTo>
                  <a:lnTo>
                    <a:pt x="83951" y="158697"/>
                  </a:lnTo>
                  <a:lnTo>
                    <a:pt x="122620" y="165134"/>
                  </a:lnTo>
                  <a:lnTo>
                    <a:pt x="178495" y="188653"/>
                  </a:lnTo>
                  <a:lnTo>
                    <a:pt x="231563" y="207218"/>
                  </a:lnTo>
                  <a:lnTo>
                    <a:pt x="273742" y="2179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5754705" y="2810692"/>
            <a:ext cx="2289068" cy="453143"/>
            <a:chOff x="5754705" y="2810692"/>
            <a:chExt cx="2289068" cy="453143"/>
          </a:xfrm>
        </p:grpSpPr>
        <p:sp>
          <p:nvSpPr>
            <p:cNvPr id="71" name="Freeform 70"/>
            <p:cNvSpPr/>
            <p:nvPr/>
          </p:nvSpPr>
          <p:spPr>
            <a:xfrm>
              <a:off x="5754705" y="2810692"/>
              <a:ext cx="267596" cy="349432"/>
            </a:xfrm>
            <a:custGeom>
              <a:avLst/>
              <a:gdLst/>
              <a:ahLst/>
              <a:cxnLst/>
              <a:rect l="0" t="0" r="0" b="0"/>
              <a:pathLst>
                <a:path w="267596" h="349432">
                  <a:moveTo>
                    <a:pt x="99139" y="21473"/>
                  </a:moveTo>
                  <a:lnTo>
                    <a:pt x="87687" y="80832"/>
                  </a:lnTo>
                  <a:lnTo>
                    <a:pt x="68801" y="137184"/>
                  </a:lnTo>
                  <a:lnTo>
                    <a:pt x="50946" y="190169"/>
                  </a:lnTo>
                  <a:lnTo>
                    <a:pt x="38586" y="237704"/>
                  </a:lnTo>
                  <a:lnTo>
                    <a:pt x="17162" y="299929"/>
                  </a:lnTo>
                  <a:lnTo>
                    <a:pt x="0" y="349431"/>
                  </a:lnTo>
                  <a:lnTo>
                    <a:pt x="15476" y="287938"/>
                  </a:lnTo>
                  <a:lnTo>
                    <a:pt x="25607" y="240416"/>
                  </a:lnTo>
                  <a:lnTo>
                    <a:pt x="39511" y="183134"/>
                  </a:lnTo>
                  <a:lnTo>
                    <a:pt x="54692" y="129619"/>
                  </a:lnTo>
                  <a:lnTo>
                    <a:pt x="75889" y="73988"/>
                  </a:lnTo>
                  <a:lnTo>
                    <a:pt x="85296" y="48323"/>
                  </a:lnTo>
                  <a:lnTo>
                    <a:pt x="117174" y="5151"/>
                  </a:lnTo>
                  <a:lnTo>
                    <a:pt x="126371" y="1233"/>
                  </a:lnTo>
                  <a:lnTo>
                    <a:pt x="149067" y="0"/>
                  </a:lnTo>
                  <a:lnTo>
                    <a:pt x="159330" y="4818"/>
                  </a:lnTo>
                  <a:lnTo>
                    <a:pt x="200060" y="47818"/>
                  </a:lnTo>
                  <a:lnTo>
                    <a:pt x="224444" y="104202"/>
                  </a:lnTo>
                  <a:lnTo>
                    <a:pt x="232583" y="139962"/>
                  </a:lnTo>
                  <a:lnTo>
                    <a:pt x="243964" y="200594"/>
                  </a:lnTo>
                  <a:lnTo>
                    <a:pt x="260699" y="262029"/>
                  </a:lnTo>
                  <a:lnTo>
                    <a:pt x="267595" y="2952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843316" y="3005561"/>
              <a:ext cx="115814" cy="16118"/>
            </a:xfrm>
            <a:custGeom>
              <a:avLst/>
              <a:gdLst/>
              <a:ahLst/>
              <a:cxnLst/>
              <a:rect l="0" t="0" r="0" b="0"/>
              <a:pathLst>
                <a:path w="115814" h="16118">
                  <a:moveTo>
                    <a:pt x="115813" y="5589"/>
                  </a:moveTo>
                  <a:lnTo>
                    <a:pt x="99046" y="0"/>
                  </a:lnTo>
                  <a:lnTo>
                    <a:pt x="81455" y="375"/>
                  </a:lnTo>
                  <a:lnTo>
                    <a:pt x="18719" y="8251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243399" y="2937450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25611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169699" y="3032207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10528"/>
                  </a:moveTo>
                  <a:lnTo>
                    <a:pt x="109839" y="10528"/>
                  </a:lnTo>
                  <a:lnTo>
                    <a:pt x="55665" y="32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569782" y="2958507"/>
              <a:ext cx="31587" cy="189514"/>
            </a:xfrm>
            <a:custGeom>
              <a:avLst/>
              <a:gdLst/>
              <a:ahLst/>
              <a:cxnLst/>
              <a:rect l="0" t="0" r="0" b="0"/>
              <a:pathLst>
                <a:path w="31587" h="189514">
                  <a:moveTo>
                    <a:pt x="31586" y="0"/>
                  </a:moveTo>
                  <a:lnTo>
                    <a:pt x="14798" y="62281"/>
                  </a:lnTo>
                  <a:lnTo>
                    <a:pt x="11372" y="116331"/>
                  </a:lnTo>
                  <a:lnTo>
                    <a:pt x="2270" y="17927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717181" y="2947979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21057" y="0"/>
                  </a:moveTo>
                  <a:lnTo>
                    <a:pt x="21057" y="48931"/>
                  </a:lnTo>
                  <a:lnTo>
                    <a:pt x="15468" y="102472"/>
                  </a:lnTo>
                  <a:lnTo>
                    <a:pt x="8060" y="165890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538197" y="2862546"/>
              <a:ext cx="315856" cy="85434"/>
            </a:xfrm>
            <a:custGeom>
              <a:avLst/>
              <a:gdLst/>
              <a:ahLst/>
              <a:cxnLst/>
              <a:rect l="0" t="0" r="0" b="0"/>
              <a:pathLst>
                <a:path w="315856" h="85434">
                  <a:moveTo>
                    <a:pt x="0" y="53847"/>
                  </a:moveTo>
                  <a:lnTo>
                    <a:pt x="5588" y="70615"/>
                  </a:lnTo>
                  <a:lnTo>
                    <a:pt x="11914" y="75554"/>
                  </a:lnTo>
                  <a:lnTo>
                    <a:pt x="31422" y="81042"/>
                  </a:lnTo>
                  <a:lnTo>
                    <a:pt x="68712" y="78543"/>
                  </a:lnTo>
                  <a:lnTo>
                    <a:pt x="89420" y="70282"/>
                  </a:lnTo>
                  <a:lnTo>
                    <a:pt x="149166" y="25501"/>
                  </a:lnTo>
                  <a:lnTo>
                    <a:pt x="173919" y="4634"/>
                  </a:lnTo>
                  <a:lnTo>
                    <a:pt x="201300" y="0"/>
                  </a:lnTo>
                  <a:lnTo>
                    <a:pt x="259302" y="6556"/>
                  </a:lnTo>
                  <a:lnTo>
                    <a:pt x="279411" y="18791"/>
                  </a:lnTo>
                  <a:lnTo>
                    <a:pt x="294978" y="35927"/>
                  </a:lnTo>
                  <a:lnTo>
                    <a:pt x="311384" y="69285"/>
                  </a:lnTo>
                  <a:lnTo>
                    <a:pt x="315855" y="854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043565" y="3021678"/>
              <a:ext cx="126343" cy="94758"/>
            </a:xfrm>
            <a:custGeom>
              <a:avLst/>
              <a:gdLst/>
              <a:ahLst/>
              <a:cxnLst/>
              <a:rect l="0" t="0" r="0" b="0"/>
              <a:pathLst>
                <a:path w="126343" h="94758">
                  <a:moveTo>
                    <a:pt x="126342" y="0"/>
                  </a:moveTo>
                  <a:lnTo>
                    <a:pt x="68776" y="56396"/>
                  </a:lnTo>
                  <a:lnTo>
                    <a:pt x="30613" y="8115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075150" y="2990093"/>
              <a:ext cx="94758" cy="136871"/>
            </a:xfrm>
            <a:custGeom>
              <a:avLst/>
              <a:gdLst/>
              <a:ahLst/>
              <a:cxnLst/>
              <a:rect l="0" t="0" r="0" b="0"/>
              <a:pathLst>
                <a:path w="94758" h="136871">
                  <a:moveTo>
                    <a:pt x="0" y="0"/>
                  </a:moveTo>
                  <a:lnTo>
                    <a:pt x="42662" y="54114"/>
                  </a:lnTo>
                  <a:lnTo>
                    <a:pt x="75943" y="112823"/>
                  </a:lnTo>
                  <a:lnTo>
                    <a:pt x="94757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369948" y="2937450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21057" y="0"/>
                  </a:moveTo>
                  <a:lnTo>
                    <a:pt x="12723" y="48931"/>
                  </a:lnTo>
                  <a:lnTo>
                    <a:pt x="5373" y="102473"/>
                  </a:lnTo>
                  <a:lnTo>
                    <a:pt x="1061" y="163655"/>
                  </a:lnTo>
                  <a:lnTo>
                    <a:pt x="209" y="225826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654218" y="2969036"/>
              <a:ext cx="52643" cy="263213"/>
            </a:xfrm>
            <a:custGeom>
              <a:avLst/>
              <a:gdLst/>
              <a:ahLst/>
              <a:cxnLst/>
              <a:rect l="0" t="0" r="0" b="0"/>
              <a:pathLst>
                <a:path w="52643" h="263213">
                  <a:moveTo>
                    <a:pt x="52642" y="0"/>
                  </a:moveTo>
                  <a:lnTo>
                    <a:pt x="34684" y="61111"/>
                  </a:lnTo>
                  <a:lnTo>
                    <a:pt x="20975" y="114237"/>
                  </a:lnTo>
                  <a:lnTo>
                    <a:pt x="13624" y="167989"/>
                  </a:lnTo>
                  <a:lnTo>
                    <a:pt x="5550" y="227375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540783" y="2958507"/>
              <a:ext cx="134492" cy="134437"/>
            </a:xfrm>
            <a:custGeom>
              <a:avLst/>
              <a:gdLst/>
              <a:ahLst/>
              <a:cxnLst/>
              <a:rect l="0" t="0" r="0" b="0"/>
              <a:pathLst>
                <a:path w="134492" h="134437">
                  <a:moveTo>
                    <a:pt x="134491" y="115814"/>
                  </a:moveTo>
                  <a:lnTo>
                    <a:pt x="72211" y="132602"/>
                  </a:lnTo>
                  <a:lnTo>
                    <a:pt x="33110" y="134436"/>
                  </a:lnTo>
                  <a:lnTo>
                    <a:pt x="9884" y="130719"/>
                  </a:lnTo>
                  <a:lnTo>
                    <a:pt x="3457" y="124581"/>
                  </a:lnTo>
                  <a:lnTo>
                    <a:pt x="341" y="115809"/>
                  </a:lnTo>
                  <a:lnTo>
                    <a:pt x="0" y="94755"/>
                  </a:lnTo>
                  <a:lnTo>
                    <a:pt x="7555" y="63171"/>
                  </a:lnTo>
                  <a:lnTo>
                    <a:pt x="3973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022715" y="3032207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21057" y="0"/>
                  </a:moveTo>
                  <a:lnTo>
                    <a:pt x="4269" y="63450"/>
                  </a:lnTo>
                  <a:lnTo>
                    <a:pt x="1265" y="110957"/>
                  </a:lnTo>
                  <a:lnTo>
                    <a:pt x="375" y="160908"/>
                  </a:lnTo>
                  <a:lnTo>
                    <a:pt x="75" y="210942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875110" y="2947979"/>
              <a:ext cx="158134" cy="224191"/>
            </a:xfrm>
            <a:custGeom>
              <a:avLst/>
              <a:gdLst/>
              <a:ahLst/>
              <a:cxnLst/>
              <a:rect l="0" t="0" r="0" b="0"/>
              <a:pathLst>
                <a:path w="158134" h="224191">
                  <a:moveTo>
                    <a:pt x="158133" y="168456"/>
                  </a:moveTo>
                  <a:lnTo>
                    <a:pt x="105429" y="187584"/>
                  </a:lnTo>
                  <a:lnTo>
                    <a:pt x="51765" y="216649"/>
                  </a:lnTo>
                  <a:lnTo>
                    <a:pt x="31310" y="224190"/>
                  </a:lnTo>
                  <a:lnTo>
                    <a:pt x="22112" y="223160"/>
                  </a:lnTo>
                  <a:lnTo>
                    <a:pt x="5653" y="212656"/>
                  </a:lnTo>
                  <a:lnTo>
                    <a:pt x="1497" y="204941"/>
                  </a:lnTo>
                  <a:lnTo>
                    <a:pt x="0" y="187012"/>
                  </a:lnTo>
                  <a:lnTo>
                    <a:pt x="11631" y="125088"/>
                  </a:lnTo>
                  <a:lnTo>
                    <a:pt x="28400" y="64392"/>
                  </a:lnTo>
                  <a:lnTo>
                    <a:pt x="39224" y="24418"/>
                  </a:lnTo>
                  <a:lnTo>
                    <a:pt x="4232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5674860" y="3548103"/>
            <a:ext cx="621182" cy="370670"/>
            <a:chOff x="5674860" y="3548103"/>
            <a:chExt cx="621182" cy="370670"/>
          </a:xfrm>
        </p:grpSpPr>
        <p:sp>
          <p:nvSpPr>
            <p:cNvPr id="86" name="Freeform 85"/>
            <p:cNvSpPr/>
            <p:nvPr/>
          </p:nvSpPr>
          <p:spPr>
            <a:xfrm>
              <a:off x="5674860" y="3548103"/>
              <a:ext cx="147400" cy="368499"/>
            </a:xfrm>
            <a:custGeom>
              <a:avLst/>
              <a:gdLst/>
              <a:ahLst/>
              <a:cxnLst/>
              <a:rect l="0" t="0" r="0" b="0"/>
              <a:pathLst>
                <a:path w="147400" h="368499">
                  <a:moveTo>
                    <a:pt x="147399" y="0"/>
                  </a:moveTo>
                  <a:lnTo>
                    <a:pt x="129441" y="61111"/>
                  </a:lnTo>
                  <a:lnTo>
                    <a:pt x="112613" y="111117"/>
                  </a:lnTo>
                  <a:lnTo>
                    <a:pt x="93808" y="159656"/>
                  </a:lnTo>
                  <a:lnTo>
                    <a:pt x="76538" y="211082"/>
                  </a:lnTo>
                  <a:lnTo>
                    <a:pt x="60892" y="260245"/>
                  </a:lnTo>
                  <a:lnTo>
                    <a:pt x="27776" y="323437"/>
                  </a:lnTo>
                  <a:lnTo>
                    <a:pt x="6180" y="353574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843316" y="3558632"/>
              <a:ext cx="115814" cy="347441"/>
            </a:xfrm>
            <a:custGeom>
              <a:avLst/>
              <a:gdLst/>
              <a:ahLst/>
              <a:cxnLst/>
              <a:rect l="0" t="0" r="0" b="0"/>
              <a:pathLst>
                <a:path w="115814" h="347441">
                  <a:moveTo>
                    <a:pt x="0" y="0"/>
                  </a:moveTo>
                  <a:lnTo>
                    <a:pt x="23719" y="43962"/>
                  </a:lnTo>
                  <a:lnTo>
                    <a:pt x="38437" y="101404"/>
                  </a:lnTo>
                  <a:lnTo>
                    <a:pt x="49083" y="151838"/>
                  </a:lnTo>
                  <a:lnTo>
                    <a:pt x="60816" y="202657"/>
                  </a:lnTo>
                  <a:lnTo>
                    <a:pt x="82029" y="262342"/>
                  </a:lnTo>
                  <a:lnTo>
                    <a:pt x="101486" y="322542"/>
                  </a:lnTo>
                  <a:lnTo>
                    <a:pt x="115813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959129" y="39060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811730" y="3800787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25612" y="0"/>
                  </a:lnTo>
                  <a:lnTo>
                    <a:pt x="11383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211813" y="3695502"/>
              <a:ext cx="63172" cy="5590"/>
            </a:xfrm>
            <a:custGeom>
              <a:avLst/>
              <a:gdLst/>
              <a:ahLst/>
              <a:cxnLst/>
              <a:rect l="0" t="0" r="0" b="0"/>
              <a:pathLst>
                <a:path w="63172" h="5590">
                  <a:moveTo>
                    <a:pt x="63171" y="0"/>
                  </a:moveTo>
                  <a:lnTo>
                    <a:pt x="46404" y="5589"/>
                  </a:lnTo>
                  <a:lnTo>
                    <a:pt x="28813" y="52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190756" y="3769202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6645749" y="3474277"/>
            <a:ext cx="2724614" cy="634918"/>
            <a:chOff x="6645749" y="3474277"/>
            <a:chExt cx="2724614" cy="634918"/>
          </a:xfrm>
        </p:grpSpPr>
        <p:sp>
          <p:nvSpPr>
            <p:cNvPr id="93" name="Freeform 92"/>
            <p:cNvSpPr/>
            <p:nvPr/>
          </p:nvSpPr>
          <p:spPr>
            <a:xfrm>
              <a:off x="6843716" y="3590217"/>
              <a:ext cx="20865" cy="452727"/>
            </a:xfrm>
            <a:custGeom>
              <a:avLst/>
              <a:gdLst/>
              <a:ahLst/>
              <a:cxnLst/>
              <a:rect l="0" t="0" r="0" b="0"/>
              <a:pathLst>
                <a:path w="20865" h="452727">
                  <a:moveTo>
                    <a:pt x="10336" y="0"/>
                  </a:moveTo>
                  <a:lnTo>
                    <a:pt x="3100" y="27556"/>
                  </a:lnTo>
                  <a:lnTo>
                    <a:pt x="458" y="83779"/>
                  </a:lnTo>
                  <a:lnTo>
                    <a:pt x="0" y="138687"/>
                  </a:lnTo>
                  <a:lnTo>
                    <a:pt x="2983" y="201750"/>
                  </a:lnTo>
                  <a:lnTo>
                    <a:pt x="11277" y="259430"/>
                  </a:lnTo>
                  <a:lnTo>
                    <a:pt x="16603" y="303645"/>
                  </a:lnTo>
                  <a:lnTo>
                    <a:pt x="19601" y="366830"/>
                  </a:lnTo>
                  <a:lnTo>
                    <a:pt x="20614" y="428696"/>
                  </a:lnTo>
                  <a:lnTo>
                    <a:pt x="20864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645749" y="3621803"/>
              <a:ext cx="229361" cy="306371"/>
            </a:xfrm>
            <a:custGeom>
              <a:avLst/>
              <a:gdLst/>
              <a:ahLst/>
              <a:cxnLst/>
              <a:rect l="0" t="0" r="0" b="0"/>
              <a:pathLst>
                <a:path w="229361" h="306371">
                  <a:moveTo>
                    <a:pt x="229360" y="200041"/>
                  </a:moveTo>
                  <a:lnTo>
                    <a:pt x="207003" y="200041"/>
                  </a:lnTo>
                  <a:lnTo>
                    <a:pt x="145017" y="223761"/>
                  </a:lnTo>
                  <a:lnTo>
                    <a:pt x="102995" y="248054"/>
                  </a:lnTo>
                  <a:lnTo>
                    <a:pt x="47080" y="296269"/>
                  </a:lnTo>
                  <a:lnTo>
                    <a:pt x="27854" y="306370"/>
                  </a:lnTo>
                  <a:lnTo>
                    <a:pt x="18983" y="306022"/>
                  </a:lnTo>
                  <a:lnTo>
                    <a:pt x="10730" y="302281"/>
                  </a:lnTo>
                  <a:lnTo>
                    <a:pt x="2888" y="296277"/>
                  </a:lnTo>
                  <a:lnTo>
                    <a:pt x="0" y="288765"/>
                  </a:lnTo>
                  <a:lnTo>
                    <a:pt x="414" y="280247"/>
                  </a:lnTo>
                  <a:lnTo>
                    <a:pt x="12175" y="251492"/>
                  </a:lnTo>
                  <a:lnTo>
                    <a:pt x="43872" y="191479"/>
                  </a:lnTo>
                  <a:lnTo>
                    <a:pt x="71534" y="133446"/>
                  </a:lnTo>
                  <a:lnTo>
                    <a:pt x="99528" y="71593"/>
                  </a:lnTo>
                  <a:lnTo>
                    <a:pt x="123154" y="17877"/>
                  </a:lnTo>
                  <a:lnTo>
                    <a:pt x="13460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028603" y="3653388"/>
              <a:ext cx="255894" cy="391923"/>
            </a:xfrm>
            <a:custGeom>
              <a:avLst/>
              <a:gdLst/>
              <a:ahLst/>
              <a:cxnLst/>
              <a:rect l="0" t="0" r="0" b="0"/>
              <a:pathLst>
                <a:path w="255894" h="391923">
                  <a:moveTo>
                    <a:pt x="172889" y="0"/>
                  </a:moveTo>
                  <a:lnTo>
                    <a:pt x="156122" y="11179"/>
                  </a:lnTo>
                  <a:lnTo>
                    <a:pt x="100563" y="22876"/>
                  </a:lnTo>
                  <a:lnTo>
                    <a:pt x="39492" y="31609"/>
                  </a:lnTo>
                  <a:lnTo>
                    <a:pt x="16505" y="36665"/>
                  </a:lnTo>
                  <a:lnTo>
                    <a:pt x="8972" y="43161"/>
                  </a:lnTo>
                  <a:lnTo>
                    <a:pt x="601" y="62856"/>
                  </a:lnTo>
                  <a:lnTo>
                    <a:pt x="0" y="84088"/>
                  </a:lnTo>
                  <a:lnTo>
                    <a:pt x="12254" y="144088"/>
                  </a:lnTo>
                  <a:lnTo>
                    <a:pt x="18828" y="166985"/>
                  </a:lnTo>
                  <a:lnTo>
                    <a:pt x="23388" y="170985"/>
                  </a:lnTo>
                  <a:lnTo>
                    <a:pt x="28768" y="170142"/>
                  </a:lnTo>
                  <a:lnTo>
                    <a:pt x="40985" y="159847"/>
                  </a:lnTo>
                  <a:lnTo>
                    <a:pt x="62186" y="136659"/>
                  </a:lnTo>
                  <a:lnTo>
                    <a:pt x="80404" y="125858"/>
                  </a:lnTo>
                  <a:lnTo>
                    <a:pt x="103319" y="123398"/>
                  </a:lnTo>
                  <a:lnTo>
                    <a:pt x="150568" y="131350"/>
                  </a:lnTo>
                  <a:lnTo>
                    <a:pt x="192526" y="152591"/>
                  </a:lnTo>
                  <a:lnTo>
                    <a:pt x="217052" y="173634"/>
                  </a:lnTo>
                  <a:lnTo>
                    <a:pt x="237967" y="201576"/>
                  </a:lnTo>
                  <a:lnTo>
                    <a:pt x="250923" y="233252"/>
                  </a:lnTo>
                  <a:lnTo>
                    <a:pt x="255893" y="285284"/>
                  </a:lnTo>
                  <a:lnTo>
                    <a:pt x="254233" y="311626"/>
                  </a:lnTo>
                  <a:lnTo>
                    <a:pt x="245697" y="335033"/>
                  </a:lnTo>
                  <a:lnTo>
                    <a:pt x="222148" y="367941"/>
                  </a:lnTo>
                  <a:lnTo>
                    <a:pt x="192943" y="388740"/>
                  </a:lnTo>
                  <a:lnTo>
                    <a:pt x="172443" y="391922"/>
                  </a:lnTo>
                  <a:lnTo>
                    <a:pt x="114123" y="381461"/>
                  </a:lnTo>
                  <a:lnTo>
                    <a:pt x="78132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431322" y="3650907"/>
              <a:ext cx="254482" cy="388094"/>
            </a:xfrm>
            <a:custGeom>
              <a:avLst/>
              <a:gdLst/>
              <a:ahLst/>
              <a:cxnLst/>
              <a:rect l="0" t="0" r="0" b="0"/>
              <a:pathLst>
                <a:path w="254482" h="388094">
                  <a:moveTo>
                    <a:pt x="22854" y="44595"/>
                  </a:moveTo>
                  <a:lnTo>
                    <a:pt x="2611" y="94147"/>
                  </a:lnTo>
                  <a:lnTo>
                    <a:pt x="0" y="96347"/>
                  </a:lnTo>
                  <a:lnTo>
                    <a:pt x="218" y="83194"/>
                  </a:lnTo>
                  <a:lnTo>
                    <a:pt x="6919" y="54082"/>
                  </a:lnTo>
                  <a:lnTo>
                    <a:pt x="27491" y="23229"/>
                  </a:lnTo>
                  <a:lnTo>
                    <a:pt x="55814" y="3040"/>
                  </a:lnTo>
                  <a:lnTo>
                    <a:pt x="76107" y="0"/>
                  </a:lnTo>
                  <a:lnTo>
                    <a:pt x="95654" y="3718"/>
                  </a:lnTo>
                  <a:lnTo>
                    <a:pt x="112142" y="13170"/>
                  </a:lnTo>
                  <a:lnTo>
                    <a:pt x="124149" y="31408"/>
                  </a:lnTo>
                  <a:lnTo>
                    <a:pt x="151226" y="94765"/>
                  </a:lnTo>
                  <a:lnTo>
                    <a:pt x="158046" y="153204"/>
                  </a:lnTo>
                  <a:lnTo>
                    <a:pt x="159227" y="203508"/>
                  </a:lnTo>
                  <a:lnTo>
                    <a:pt x="156458" y="252338"/>
                  </a:lnTo>
                  <a:lnTo>
                    <a:pt x="145041" y="310758"/>
                  </a:lnTo>
                  <a:lnTo>
                    <a:pt x="129378" y="353266"/>
                  </a:lnTo>
                  <a:lnTo>
                    <a:pt x="113481" y="372075"/>
                  </a:lnTo>
                  <a:lnTo>
                    <a:pt x="104329" y="378728"/>
                  </a:lnTo>
                  <a:lnTo>
                    <a:pt x="81682" y="386122"/>
                  </a:lnTo>
                  <a:lnTo>
                    <a:pt x="69092" y="388093"/>
                  </a:lnTo>
                  <a:lnTo>
                    <a:pt x="48863" y="384045"/>
                  </a:lnTo>
                  <a:lnTo>
                    <a:pt x="40194" y="379690"/>
                  </a:lnTo>
                  <a:lnTo>
                    <a:pt x="27441" y="362372"/>
                  </a:lnTo>
                  <a:lnTo>
                    <a:pt x="22402" y="351203"/>
                  </a:lnTo>
                  <a:lnTo>
                    <a:pt x="19923" y="329434"/>
                  </a:lnTo>
                  <a:lnTo>
                    <a:pt x="23891" y="309231"/>
                  </a:lnTo>
                  <a:lnTo>
                    <a:pt x="33454" y="292452"/>
                  </a:lnTo>
                  <a:lnTo>
                    <a:pt x="42789" y="288212"/>
                  </a:lnTo>
                  <a:lnTo>
                    <a:pt x="68758" y="286620"/>
                  </a:lnTo>
                  <a:lnTo>
                    <a:pt x="105086" y="292301"/>
                  </a:lnTo>
                  <a:lnTo>
                    <a:pt x="132487" y="306983"/>
                  </a:lnTo>
                  <a:lnTo>
                    <a:pt x="191205" y="360555"/>
                  </a:lnTo>
                  <a:lnTo>
                    <a:pt x="198259" y="367539"/>
                  </a:lnTo>
                  <a:lnTo>
                    <a:pt x="218576" y="375299"/>
                  </a:lnTo>
                  <a:lnTo>
                    <a:pt x="254481" y="3815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822673" y="3969243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937348" y="3659914"/>
              <a:ext cx="294503" cy="449281"/>
            </a:xfrm>
            <a:custGeom>
              <a:avLst/>
              <a:gdLst/>
              <a:ahLst/>
              <a:cxnLst/>
              <a:rect l="0" t="0" r="0" b="0"/>
              <a:pathLst>
                <a:path w="294503" h="449281">
                  <a:moveTo>
                    <a:pt x="64310" y="56645"/>
                  </a:moveTo>
                  <a:lnTo>
                    <a:pt x="4716" y="106143"/>
                  </a:lnTo>
                  <a:lnTo>
                    <a:pt x="1184" y="107192"/>
                  </a:lnTo>
                  <a:lnTo>
                    <a:pt x="0" y="104381"/>
                  </a:lnTo>
                  <a:lnTo>
                    <a:pt x="379" y="98998"/>
                  </a:lnTo>
                  <a:lnTo>
                    <a:pt x="12092" y="74653"/>
                  </a:lnTo>
                  <a:lnTo>
                    <a:pt x="50617" y="28918"/>
                  </a:lnTo>
                  <a:lnTo>
                    <a:pt x="77020" y="13204"/>
                  </a:lnTo>
                  <a:lnTo>
                    <a:pt x="107071" y="1140"/>
                  </a:lnTo>
                  <a:lnTo>
                    <a:pt x="127769" y="0"/>
                  </a:lnTo>
                  <a:lnTo>
                    <a:pt x="147496" y="4563"/>
                  </a:lnTo>
                  <a:lnTo>
                    <a:pt x="164062" y="14391"/>
                  </a:lnTo>
                  <a:lnTo>
                    <a:pt x="169416" y="22626"/>
                  </a:lnTo>
                  <a:lnTo>
                    <a:pt x="175365" y="44256"/>
                  </a:lnTo>
                  <a:lnTo>
                    <a:pt x="173124" y="77151"/>
                  </a:lnTo>
                  <a:lnTo>
                    <a:pt x="158607" y="138606"/>
                  </a:lnTo>
                  <a:lnTo>
                    <a:pt x="140288" y="192047"/>
                  </a:lnTo>
                  <a:lnTo>
                    <a:pt x="128883" y="208851"/>
                  </a:lnTo>
                  <a:lnTo>
                    <a:pt x="123736" y="210758"/>
                  </a:lnTo>
                  <a:lnTo>
                    <a:pt x="119136" y="208520"/>
                  </a:lnTo>
                  <a:lnTo>
                    <a:pt x="114899" y="203519"/>
                  </a:lnTo>
                  <a:lnTo>
                    <a:pt x="114414" y="197845"/>
                  </a:lnTo>
                  <a:lnTo>
                    <a:pt x="120113" y="185301"/>
                  </a:lnTo>
                  <a:lnTo>
                    <a:pt x="133566" y="175047"/>
                  </a:lnTo>
                  <a:lnTo>
                    <a:pt x="142066" y="170675"/>
                  </a:lnTo>
                  <a:lnTo>
                    <a:pt x="181975" y="164521"/>
                  </a:lnTo>
                  <a:lnTo>
                    <a:pt x="207853" y="169321"/>
                  </a:lnTo>
                  <a:lnTo>
                    <a:pt x="231052" y="180423"/>
                  </a:lnTo>
                  <a:lnTo>
                    <a:pt x="279593" y="220561"/>
                  </a:lnTo>
                  <a:lnTo>
                    <a:pt x="288673" y="241411"/>
                  </a:lnTo>
                  <a:lnTo>
                    <a:pt x="294502" y="298512"/>
                  </a:lnTo>
                  <a:lnTo>
                    <a:pt x="284295" y="360547"/>
                  </a:lnTo>
                  <a:lnTo>
                    <a:pt x="271430" y="393135"/>
                  </a:lnTo>
                  <a:lnTo>
                    <a:pt x="258139" y="413257"/>
                  </a:lnTo>
                  <a:lnTo>
                    <a:pt x="230925" y="436569"/>
                  </a:lnTo>
                  <a:lnTo>
                    <a:pt x="210891" y="446988"/>
                  </a:lnTo>
                  <a:lnTo>
                    <a:pt x="190289" y="449280"/>
                  </a:lnTo>
                  <a:lnTo>
                    <a:pt x="127449" y="435017"/>
                  </a:lnTo>
                  <a:lnTo>
                    <a:pt x="102125" y="424949"/>
                  </a:lnTo>
                  <a:lnTo>
                    <a:pt x="85367" y="4146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428780" y="3791173"/>
              <a:ext cx="194060" cy="284026"/>
            </a:xfrm>
            <a:custGeom>
              <a:avLst/>
              <a:gdLst/>
              <a:ahLst/>
              <a:cxnLst/>
              <a:rect l="0" t="0" r="0" b="0"/>
              <a:pathLst>
                <a:path w="194060" h="284026">
                  <a:moveTo>
                    <a:pt x="120360" y="30671"/>
                  </a:moveTo>
                  <a:lnTo>
                    <a:pt x="114770" y="8314"/>
                  </a:lnTo>
                  <a:lnTo>
                    <a:pt x="108444" y="2898"/>
                  </a:lnTo>
                  <a:lnTo>
                    <a:pt x="99548" y="457"/>
                  </a:lnTo>
                  <a:lnTo>
                    <a:pt x="88938" y="0"/>
                  </a:lnTo>
                  <a:lnTo>
                    <a:pt x="79524" y="3205"/>
                  </a:lnTo>
                  <a:lnTo>
                    <a:pt x="62826" y="16124"/>
                  </a:lnTo>
                  <a:lnTo>
                    <a:pt x="34213" y="53014"/>
                  </a:lnTo>
                  <a:lnTo>
                    <a:pt x="12237" y="104540"/>
                  </a:lnTo>
                  <a:lnTo>
                    <a:pt x="0" y="160989"/>
                  </a:lnTo>
                  <a:lnTo>
                    <a:pt x="6422" y="211481"/>
                  </a:lnTo>
                  <a:lnTo>
                    <a:pt x="13569" y="236203"/>
                  </a:lnTo>
                  <a:lnTo>
                    <a:pt x="24544" y="254990"/>
                  </a:lnTo>
                  <a:lnTo>
                    <a:pt x="49466" y="278720"/>
                  </a:lnTo>
                  <a:lnTo>
                    <a:pt x="75204" y="284025"/>
                  </a:lnTo>
                  <a:lnTo>
                    <a:pt x="128207" y="277898"/>
                  </a:lnTo>
                  <a:lnTo>
                    <a:pt x="156090" y="263151"/>
                  </a:lnTo>
                  <a:lnTo>
                    <a:pt x="184133" y="238377"/>
                  </a:lnTo>
                  <a:lnTo>
                    <a:pt x="194059" y="2201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675482" y="3850468"/>
              <a:ext cx="357969" cy="235986"/>
            </a:xfrm>
            <a:custGeom>
              <a:avLst/>
              <a:gdLst/>
              <a:ahLst/>
              <a:cxnLst/>
              <a:rect l="0" t="0" r="0" b="0"/>
              <a:pathLst>
                <a:path w="357969" h="235986">
                  <a:moveTo>
                    <a:pt x="0" y="87190"/>
                  </a:moveTo>
                  <a:lnTo>
                    <a:pt x="17957" y="141065"/>
                  </a:lnTo>
                  <a:lnTo>
                    <a:pt x="28547" y="185309"/>
                  </a:lnTo>
                  <a:lnTo>
                    <a:pt x="36574" y="233173"/>
                  </a:lnTo>
                  <a:lnTo>
                    <a:pt x="38420" y="235985"/>
                  </a:lnTo>
                  <a:lnTo>
                    <a:pt x="39652" y="233180"/>
                  </a:lnTo>
                  <a:lnTo>
                    <a:pt x="42960" y="175262"/>
                  </a:lnTo>
                  <a:lnTo>
                    <a:pt x="53503" y="121961"/>
                  </a:lnTo>
                  <a:lnTo>
                    <a:pt x="71473" y="67722"/>
                  </a:lnTo>
                  <a:lnTo>
                    <a:pt x="82848" y="50852"/>
                  </a:lnTo>
                  <a:lnTo>
                    <a:pt x="98822" y="38674"/>
                  </a:lnTo>
                  <a:lnTo>
                    <a:pt x="107995" y="33789"/>
                  </a:lnTo>
                  <a:lnTo>
                    <a:pt x="117620" y="32872"/>
                  </a:lnTo>
                  <a:lnTo>
                    <a:pt x="137673" y="38092"/>
                  </a:lnTo>
                  <a:lnTo>
                    <a:pt x="155165" y="51331"/>
                  </a:lnTo>
                  <a:lnTo>
                    <a:pt x="163104" y="59774"/>
                  </a:lnTo>
                  <a:lnTo>
                    <a:pt x="171926" y="81634"/>
                  </a:lnTo>
                  <a:lnTo>
                    <a:pt x="174279" y="94014"/>
                  </a:lnTo>
                  <a:lnTo>
                    <a:pt x="178187" y="99928"/>
                  </a:lnTo>
                  <a:lnTo>
                    <a:pt x="183132" y="101531"/>
                  </a:lnTo>
                  <a:lnTo>
                    <a:pt x="188769" y="100260"/>
                  </a:lnTo>
                  <a:lnTo>
                    <a:pt x="193696" y="95903"/>
                  </a:lnTo>
                  <a:lnTo>
                    <a:pt x="202290" y="81704"/>
                  </a:lnTo>
                  <a:lnTo>
                    <a:pt x="224052" y="28611"/>
                  </a:lnTo>
                  <a:lnTo>
                    <a:pt x="230086" y="20061"/>
                  </a:lnTo>
                  <a:lnTo>
                    <a:pt x="249270" y="7442"/>
                  </a:lnTo>
                  <a:lnTo>
                    <a:pt x="260936" y="2439"/>
                  </a:lnTo>
                  <a:lnTo>
                    <a:pt x="286377" y="0"/>
                  </a:lnTo>
                  <a:lnTo>
                    <a:pt x="310942" y="3985"/>
                  </a:lnTo>
                  <a:lnTo>
                    <a:pt x="329659" y="13555"/>
                  </a:lnTo>
                  <a:lnTo>
                    <a:pt x="342657" y="28727"/>
                  </a:lnTo>
                  <a:lnTo>
                    <a:pt x="351163" y="48338"/>
                  </a:lnTo>
                  <a:lnTo>
                    <a:pt x="356624" y="99056"/>
                  </a:lnTo>
                  <a:lnTo>
                    <a:pt x="357968" y="1608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9112588" y="3474277"/>
              <a:ext cx="257775" cy="284397"/>
            </a:xfrm>
            <a:custGeom>
              <a:avLst/>
              <a:gdLst/>
              <a:ahLst/>
              <a:cxnLst/>
              <a:rect l="0" t="0" r="0" b="0"/>
              <a:pathLst>
                <a:path w="257775" h="284397">
                  <a:moveTo>
                    <a:pt x="15619" y="52769"/>
                  </a:moveTo>
                  <a:lnTo>
                    <a:pt x="0" y="99625"/>
                  </a:lnTo>
                  <a:lnTo>
                    <a:pt x="3063" y="85760"/>
                  </a:lnTo>
                  <a:lnTo>
                    <a:pt x="6830" y="53705"/>
                  </a:lnTo>
                  <a:lnTo>
                    <a:pt x="21724" y="22631"/>
                  </a:lnTo>
                  <a:lnTo>
                    <a:pt x="34320" y="5839"/>
                  </a:lnTo>
                  <a:lnTo>
                    <a:pt x="42124" y="1595"/>
                  </a:lnTo>
                  <a:lnTo>
                    <a:pt x="60154" y="0"/>
                  </a:lnTo>
                  <a:lnTo>
                    <a:pt x="76746" y="6309"/>
                  </a:lnTo>
                  <a:lnTo>
                    <a:pt x="84446" y="11267"/>
                  </a:lnTo>
                  <a:lnTo>
                    <a:pt x="96122" y="26135"/>
                  </a:lnTo>
                  <a:lnTo>
                    <a:pt x="120577" y="84790"/>
                  </a:lnTo>
                  <a:lnTo>
                    <a:pt x="124195" y="95173"/>
                  </a:lnTo>
                  <a:lnTo>
                    <a:pt x="123699" y="132144"/>
                  </a:lnTo>
                  <a:lnTo>
                    <a:pt x="109819" y="192120"/>
                  </a:lnTo>
                  <a:lnTo>
                    <a:pt x="96563" y="229369"/>
                  </a:lnTo>
                  <a:lnTo>
                    <a:pt x="71122" y="267808"/>
                  </a:lnTo>
                  <a:lnTo>
                    <a:pt x="51206" y="277023"/>
                  </a:lnTo>
                  <a:lnTo>
                    <a:pt x="39344" y="279481"/>
                  </a:lnTo>
                  <a:lnTo>
                    <a:pt x="31436" y="276440"/>
                  </a:lnTo>
                  <a:lnTo>
                    <a:pt x="26163" y="269734"/>
                  </a:lnTo>
                  <a:lnTo>
                    <a:pt x="22648" y="260583"/>
                  </a:lnTo>
                  <a:lnTo>
                    <a:pt x="21863" y="241057"/>
                  </a:lnTo>
                  <a:lnTo>
                    <a:pt x="26583" y="221851"/>
                  </a:lnTo>
                  <a:lnTo>
                    <a:pt x="36479" y="205515"/>
                  </a:lnTo>
                  <a:lnTo>
                    <a:pt x="51797" y="193576"/>
                  </a:lnTo>
                  <a:lnTo>
                    <a:pt x="60794" y="188754"/>
                  </a:lnTo>
                  <a:lnTo>
                    <a:pt x="69132" y="187880"/>
                  </a:lnTo>
                  <a:lnTo>
                    <a:pt x="112107" y="203677"/>
                  </a:lnTo>
                  <a:lnTo>
                    <a:pt x="144426" y="226121"/>
                  </a:lnTo>
                  <a:lnTo>
                    <a:pt x="167388" y="245033"/>
                  </a:lnTo>
                  <a:lnTo>
                    <a:pt x="225403" y="269983"/>
                  </a:lnTo>
                  <a:lnTo>
                    <a:pt x="257774" y="2843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3" name="Freeform 102"/>
          <p:cNvSpPr/>
          <p:nvPr/>
        </p:nvSpPr>
        <p:spPr>
          <a:xfrm>
            <a:off x="5166144" y="3295425"/>
            <a:ext cx="4723277" cy="1042317"/>
          </a:xfrm>
          <a:custGeom>
            <a:avLst/>
            <a:gdLst/>
            <a:ahLst/>
            <a:cxnLst/>
            <a:rect l="0" t="0" r="0" b="0"/>
            <a:pathLst>
              <a:path w="4723277" h="1042317">
                <a:moveTo>
                  <a:pt x="1961648" y="115808"/>
                </a:moveTo>
                <a:lnTo>
                  <a:pt x="1906604" y="90614"/>
                </a:lnTo>
                <a:lnTo>
                  <a:pt x="1867480" y="79227"/>
                </a:lnTo>
                <a:lnTo>
                  <a:pt x="1821703" y="76503"/>
                </a:lnTo>
                <a:lnTo>
                  <a:pt x="1764250" y="82351"/>
                </a:lnTo>
                <a:lnTo>
                  <a:pt x="1706628" y="83668"/>
                </a:lnTo>
                <a:lnTo>
                  <a:pt x="1654460" y="80939"/>
                </a:lnTo>
                <a:lnTo>
                  <a:pt x="1604298" y="75840"/>
                </a:lnTo>
                <a:lnTo>
                  <a:pt x="1550050" y="71210"/>
                </a:lnTo>
                <a:lnTo>
                  <a:pt x="1494690" y="64754"/>
                </a:lnTo>
                <a:lnTo>
                  <a:pt x="1441535" y="58047"/>
                </a:lnTo>
                <a:lnTo>
                  <a:pt x="1392510" y="54240"/>
                </a:lnTo>
                <a:lnTo>
                  <a:pt x="1331581" y="53112"/>
                </a:lnTo>
                <a:lnTo>
                  <a:pt x="1278433" y="52777"/>
                </a:lnTo>
                <a:lnTo>
                  <a:pt x="1218553" y="52665"/>
                </a:lnTo>
                <a:lnTo>
                  <a:pt x="1161664" y="52642"/>
                </a:lnTo>
                <a:lnTo>
                  <a:pt x="1105366" y="52638"/>
                </a:lnTo>
                <a:lnTo>
                  <a:pt x="1045676" y="51467"/>
                </a:lnTo>
                <a:lnTo>
                  <a:pt x="985360" y="45401"/>
                </a:lnTo>
                <a:lnTo>
                  <a:pt x="932784" y="43084"/>
                </a:lnTo>
                <a:lnTo>
                  <a:pt x="870412" y="42398"/>
                </a:lnTo>
                <a:lnTo>
                  <a:pt x="817226" y="43364"/>
                </a:lnTo>
                <a:lnTo>
                  <a:pt x="754674" y="50539"/>
                </a:lnTo>
                <a:lnTo>
                  <a:pt x="701435" y="60074"/>
                </a:lnTo>
                <a:lnTo>
                  <a:pt x="640038" y="70308"/>
                </a:lnTo>
                <a:lnTo>
                  <a:pt x="585479" y="84247"/>
                </a:lnTo>
                <a:lnTo>
                  <a:pt x="522941" y="101773"/>
                </a:lnTo>
                <a:lnTo>
                  <a:pt x="461499" y="113728"/>
                </a:lnTo>
                <a:lnTo>
                  <a:pt x="404146" y="135320"/>
                </a:lnTo>
                <a:lnTo>
                  <a:pt x="350883" y="154209"/>
                </a:lnTo>
                <a:lnTo>
                  <a:pt x="288795" y="176621"/>
                </a:lnTo>
                <a:lnTo>
                  <a:pt x="226916" y="213032"/>
                </a:lnTo>
                <a:lnTo>
                  <a:pt x="201002" y="229233"/>
                </a:lnTo>
                <a:lnTo>
                  <a:pt x="151602" y="257260"/>
                </a:lnTo>
                <a:lnTo>
                  <a:pt x="95241" y="308503"/>
                </a:lnTo>
                <a:lnTo>
                  <a:pt x="38891" y="370141"/>
                </a:lnTo>
                <a:lnTo>
                  <a:pt x="6527" y="429685"/>
                </a:lnTo>
                <a:lnTo>
                  <a:pt x="1957" y="440872"/>
                </a:lnTo>
                <a:lnTo>
                  <a:pt x="0" y="465782"/>
                </a:lnTo>
                <a:lnTo>
                  <a:pt x="8276" y="514311"/>
                </a:lnTo>
                <a:lnTo>
                  <a:pt x="20746" y="533126"/>
                </a:lnTo>
                <a:lnTo>
                  <a:pt x="82389" y="585857"/>
                </a:lnTo>
                <a:lnTo>
                  <a:pt x="138727" y="618027"/>
                </a:lnTo>
                <a:lnTo>
                  <a:pt x="193216" y="640181"/>
                </a:lnTo>
                <a:lnTo>
                  <a:pt x="254692" y="662558"/>
                </a:lnTo>
                <a:lnTo>
                  <a:pt x="314649" y="682772"/>
                </a:lnTo>
                <a:lnTo>
                  <a:pt x="362437" y="696878"/>
                </a:lnTo>
                <a:lnTo>
                  <a:pt x="417411" y="708467"/>
                </a:lnTo>
                <a:lnTo>
                  <a:pt x="466974" y="719310"/>
                </a:lnTo>
                <a:lnTo>
                  <a:pt x="525644" y="732284"/>
                </a:lnTo>
                <a:lnTo>
                  <a:pt x="582293" y="739179"/>
                </a:lnTo>
                <a:lnTo>
                  <a:pt x="638543" y="745870"/>
                </a:lnTo>
                <a:lnTo>
                  <a:pt x="694715" y="754428"/>
                </a:lnTo>
                <a:lnTo>
                  <a:pt x="750871" y="760451"/>
                </a:lnTo>
                <a:lnTo>
                  <a:pt x="807023" y="766970"/>
                </a:lnTo>
                <a:lnTo>
                  <a:pt x="870411" y="776663"/>
                </a:lnTo>
                <a:lnTo>
                  <a:pt x="929206" y="786723"/>
                </a:lnTo>
                <a:lnTo>
                  <a:pt x="991468" y="794647"/>
                </a:lnTo>
                <a:lnTo>
                  <a:pt x="1051687" y="807476"/>
                </a:lnTo>
                <a:lnTo>
                  <a:pt x="1111762" y="821276"/>
                </a:lnTo>
                <a:lnTo>
                  <a:pt x="1162348" y="828644"/>
                </a:lnTo>
                <a:lnTo>
                  <a:pt x="1211262" y="833946"/>
                </a:lnTo>
                <a:lnTo>
                  <a:pt x="1258510" y="842926"/>
                </a:lnTo>
                <a:lnTo>
                  <a:pt x="1309555" y="852996"/>
                </a:lnTo>
                <a:lnTo>
                  <a:pt x="1358604" y="863388"/>
                </a:lnTo>
                <a:lnTo>
                  <a:pt x="1405892" y="873876"/>
                </a:lnTo>
                <a:lnTo>
                  <a:pt x="1456948" y="884393"/>
                </a:lnTo>
                <a:lnTo>
                  <a:pt x="1506002" y="894918"/>
                </a:lnTo>
                <a:lnTo>
                  <a:pt x="1564498" y="908955"/>
                </a:lnTo>
                <a:lnTo>
                  <a:pt x="1612608" y="919484"/>
                </a:lnTo>
                <a:lnTo>
                  <a:pt x="1663907" y="930012"/>
                </a:lnTo>
                <a:lnTo>
                  <a:pt x="1726407" y="942880"/>
                </a:lnTo>
                <a:lnTo>
                  <a:pt x="1776654" y="947343"/>
                </a:lnTo>
                <a:lnTo>
                  <a:pt x="1828587" y="955554"/>
                </a:lnTo>
                <a:lnTo>
                  <a:pt x="1881019" y="964226"/>
                </a:lnTo>
                <a:lnTo>
                  <a:pt x="1933599" y="968485"/>
                </a:lnTo>
                <a:lnTo>
                  <a:pt x="1986223" y="975466"/>
                </a:lnTo>
                <a:lnTo>
                  <a:pt x="2038860" y="979224"/>
                </a:lnTo>
                <a:lnTo>
                  <a:pt x="2090331" y="986057"/>
                </a:lnTo>
                <a:lnTo>
                  <a:pt x="2153357" y="992079"/>
                </a:lnTo>
                <a:lnTo>
                  <a:pt x="2216196" y="998597"/>
                </a:lnTo>
                <a:lnTo>
                  <a:pt x="2265058" y="1005315"/>
                </a:lnTo>
                <a:lnTo>
                  <a:pt x="2316579" y="1009126"/>
                </a:lnTo>
                <a:lnTo>
                  <a:pt x="2368890" y="1015844"/>
                </a:lnTo>
                <a:lnTo>
                  <a:pt x="2421434" y="1019655"/>
                </a:lnTo>
                <a:lnTo>
                  <a:pt x="2474047" y="1020784"/>
                </a:lnTo>
                <a:lnTo>
                  <a:pt x="2526682" y="1021118"/>
                </a:lnTo>
                <a:lnTo>
                  <a:pt x="2589633" y="1021231"/>
                </a:lnTo>
                <a:lnTo>
                  <a:pt x="2639957" y="1021251"/>
                </a:lnTo>
                <a:lnTo>
                  <a:pt x="2691913" y="1022426"/>
                </a:lnTo>
                <a:lnTo>
                  <a:pt x="2743183" y="1028494"/>
                </a:lnTo>
                <a:lnTo>
                  <a:pt x="2806141" y="1031137"/>
                </a:lnTo>
                <a:lnTo>
                  <a:pt x="2857226" y="1031594"/>
                </a:lnTo>
                <a:lnTo>
                  <a:pt x="2909408" y="1031730"/>
                </a:lnTo>
                <a:lnTo>
                  <a:pt x="2961914" y="1031770"/>
                </a:lnTo>
                <a:lnTo>
                  <a:pt x="3011395" y="1034902"/>
                </a:lnTo>
                <a:lnTo>
                  <a:pt x="3058812" y="1040119"/>
                </a:lnTo>
                <a:lnTo>
                  <a:pt x="3109907" y="1041665"/>
                </a:lnTo>
                <a:lnTo>
                  <a:pt x="3158971" y="1042123"/>
                </a:lnTo>
                <a:lnTo>
                  <a:pt x="3206264" y="1042259"/>
                </a:lnTo>
                <a:lnTo>
                  <a:pt x="3257321" y="1042299"/>
                </a:lnTo>
                <a:lnTo>
                  <a:pt x="3306375" y="1042311"/>
                </a:lnTo>
                <a:lnTo>
                  <a:pt x="3353664" y="1042314"/>
                </a:lnTo>
                <a:lnTo>
                  <a:pt x="3404721" y="1042315"/>
                </a:lnTo>
                <a:lnTo>
                  <a:pt x="3453774" y="1042316"/>
                </a:lnTo>
                <a:lnTo>
                  <a:pt x="3501063" y="1042316"/>
                </a:lnTo>
                <a:lnTo>
                  <a:pt x="3563856" y="1042316"/>
                </a:lnTo>
                <a:lnTo>
                  <a:pt x="3622489" y="1035080"/>
                </a:lnTo>
                <a:lnTo>
                  <a:pt x="3670896" y="1032763"/>
                </a:lnTo>
                <a:lnTo>
                  <a:pt x="3729767" y="1031980"/>
                </a:lnTo>
                <a:lnTo>
                  <a:pt x="3792045" y="1031825"/>
                </a:lnTo>
                <a:lnTo>
                  <a:pt x="3852267" y="1031794"/>
                </a:lnTo>
                <a:lnTo>
                  <a:pt x="3909223" y="1031788"/>
                </a:lnTo>
                <a:lnTo>
                  <a:pt x="3965534" y="1031787"/>
                </a:lnTo>
                <a:lnTo>
                  <a:pt x="4021717" y="1031787"/>
                </a:lnTo>
                <a:lnTo>
                  <a:pt x="4077875" y="1028668"/>
                </a:lnTo>
                <a:lnTo>
                  <a:pt x="4129349" y="1023454"/>
                </a:lnTo>
                <a:lnTo>
                  <a:pt x="4187105" y="1021909"/>
                </a:lnTo>
                <a:lnTo>
                  <a:pt x="4248541" y="1015798"/>
                </a:lnTo>
                <a:lnTo>
                  <a:pt x="4308338" y="1012232"/>
                </a:lnTo>
                <a:lnTo>
                  <a:pt x="4371794" y="1002621"/>
                </a:lnTo>
                <a:lnTo>
                  <a:pt x="4427006" y="991690"/>
                </a:lnTo>
                <a:lnTo>
                  <a:pt x="4478590" y="975323"/>
                </a:lnTo>
                <a:lnTo>
                  <a:pt x="4531766" y="955600"/>
                </a:lnTo>
                <a:lnTo>
                  <a:pt x="4586983" y="923931"/>
                </a:lnTo>
                <a:lnTo>
                  <a:pt x="4645521" y="873521"/>
                </a:lnTo>
                <a:lnTo>
                  <a:pt x="4698056" y="815872"/>
                </a:lnTo>
                <a:lnTo>
                  <a:pt x="4716698" y="774400"/>
                </a:lnTo>
                <a:lnTo>
                  <a:pt x="4723276" y="743088"/>
                </a:lnTo>
                <a:lnTo>
                  <a:pt x="4717967" y="681739"/>
                </a:lnTo>
                <a:lnTo>
                  <a:pt x="4705653" y="619231"/>
                </a:lnTo>
                <a:lnTo>
                  <a:pt x="4684719" y="562993"/>
                </a:lnTo>
                <a:lnTo>
                  <a:pt x="4653207" y="500430"/>
                </a:lnTo>
                <a:lnTo>
                  <a:pt x="4612142" y="448142"/>
                </a:lnTo>
                <a:lnTo>
                  <a:pt x="4554543" y="390996"/>
                </a:lnTo>
                <a:lnTo>
                  <a:pt x="4494067" y="347409"/>
                </a:lnTo>
                <a:lnTo>
                  <a:pt x="4436580" y="309289"/>
                </a:lnTo>
                <a:lnTo>
                  <a:pt x="4383300" y="282129"/>
                </a:lnTo>
                <a:lnTo>
                  <a:pt x="4329404" y="256123"/>
                </a:lnTo>
                <a:lnTo>
                  <a:pt x="4268855" y="229721"/>
                </a:lnTo>
                <a:lnTo>
                  <a:pt x="4217159" y="207156"/>
                </a:lnTo>
                <a:lnTo>
                  <a:pt x="4161888" y="190221"/>
                </a:lnTo>
                <a:lnTo>
                  <a:pt x="4105910" y="170021"/>
                </a:lnTo>
                <a:lnTo>
                  <a:pt x="4049792" y="151906"/>
                </a:lnTo>
                <a:lnTo>
                  <a:pt x="3990528" y="137063"/>
                </a:lnTo>
                <a:lnTo>
                  <a:pt x="3940081" y="126395"/>
                </a:lnTo>
                <a:lnTo>
                  <a:pt x="3888089" y="115825"/>
                </a:lnTo>
                <a:lnTo>
                  <a:pt x="3838759" y="105284"/>
                </a:lnTo>
                <a:lnTo>
                  <a:pt x="3791388" y="94752"/>
                </a:lnTo>
                <a:lnTo>
                  <a:pt x="3737187" y="84223"/>
                </a:lnTo>
                <a:lnTo>
                  <a:pt x="3679794" y="73694"/>
                </a:lnTo>
                <a:lnTo>
                  <a:pt x="3622624" y="63165"/>
                </a:lnTo>
                <a:lnTo>
                  <a:pt x="3564351" y="52637"/>
                </a:lnTo>
                <a:lnTo>
                  <a:pt x="3506921" y="45228"/>
                </a:lnTo>
                <a:lnTo>
                  <a:pt x="3448570" y="39913"/>
                </a:lnTo>
                <a:lnTo>
                  <a:pt x="3391117" y="34049"/>
                </a:lnTo>
                <a:lnTo>
                  <a:pt x="3332759" y="29192"/>
                </a:lnTo>
                <a:lnTo>
                  <a:pt x="3275304" y="23463"/>
                </a:lnTo>
                <a:lnTo>
                  <a:pt x="3213827" y="21766"/>
                </a:lnTo>
                <a:lnTo>
                  <a:pt x="3154277" y="21263"/>
                </a:lnTo>
                <a:lnTo>
                  <a:pt x="3096468" y="17994"/>
                </a:lnTo>
                <a:lnTo>
                  <a:pt x="3034887" y="12737"/>
                </a:lnTo>
                <a:lnTo>
                  <a:pt x="2972186" y="11178"/>
                </a:lnTo>
                <a:lnTo>
                  <a:pt x="2912274" y="10717"/>
                </a:lnTo>
                <a:lnTo>
                  <a:pt x="2854358" y="7460"/>
                </a:lnTo>
                <a:lnTo>
                  <a:pt x="2792744" y="2207"/>
                </a:lnTo>
                <a:lnTo>
                  <a:pt x="2730034" y="650"/>
                </a:lnTo>
                <a:lnTo>
                  <a:pt x="2667000" y="189"/>
                </a:lnTo>
                <a:lnTo>
                  <a:pt x="2603870" y="52"/>
                </a:lnTo>
                <a:lnTo>
                  <a:pt x="2540711" y="11"/>
                </a:lnTo>
                <a:lnTo>
                  <a:pt x="2477543" y="0"/>
                </a:lnTo>
                <a:lnTo>
                  <a:pt x="2414373" y="3115"/>
                </a:lnTo>
                <a:lnTo>
                  <a:pt x="2351203" y="5209"/>
                </a:lnTo>
                <a:lnTo>
                  <a:pt x="2288032" y="1539"/>
                </a:lnTo>
                <a:lnTo>
                  <a:pt x="2224861" y="3572"/>
                </a:lnTo>
                <a:lnTo>
                  <a:pt x="2161690" y="8463"/>
                </a:lnTo>
                <a:lnTo>
                  <a:pt x="2098519" y="9912"/>
                </a:lnTo>
                <a:lnTo>
                  <a:pt x="2035348" y="10342"/>
                </a:lnTo>
                <a:lnTo>
                  <a:pt x="1992064" y="11612"/>
                </a:lnTo>
                <a:lnTo>
                  <a:pt x="1945531" y="16076"/>
                </a:lnTo>
                <a:lnTo>
                  <a:pt x="1900673" y="18840"/>
                </a:lnTo>
                <a:lnTo>
                  <a:pt x="1856170" y="21238"/>
                </a:lnTo>
                <a:lnTo>
                  <a:pt x="1809094" y="26204"/>
                </a:lnTo>
                <a:lnTo>
                  <a:pt x="1763995" y="32310"/>
                </a:lnTo>
                <a:lnTo>
                  <a:pt x="1720555" y="38923"/>
                </a:lnTo>
                <a:lnTo>
                  <a:pt x="1657806" y="48054"/>
                </a:lnTo>
                <a:lnTo>
                  <a:pt x="1603990" y="51279"/>
                </a:lnTo>
                <a:lnTo>
                  <a:pt x="1551037" y="5263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2014-05-23T13:49:46Z</dcterms:created>
  <dcterms:modified xsi:type="dcterms:W3CDTF">2014-05-23T13:50:00Z</dcterms:modified>
</cp:coreProperties>
</file>